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2"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47" d="100"/>
          <a:sy n="47" d="100"/>
        </p:scale>
        <p:origin x="-62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776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5934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798" y="292084"/>
            <a:ext cx="10972407" cy="1384416"/>
          </a:xfrm>
          <a:prstGeom prst="rect">
            <a:avLst/>
          </a:prstGeom>
        </p:spPr>
        <p:txBody>
          <a:bodyPr lIns="76197" tIns="38098" rIns="76197" bIns="38098"/>
          <a:lstStyle/>
          <a:p>
            <a:r>
              <a:rPr lang="en-US" smtClean="0"/>
              <a:t>Click to edit Master title style</a:t>
            </a:r>
            <a:endParaRPr lang="en-US"/>
          </a:p>
        </p:txBody>
      </p:sp>
      <p:sp>
        <p:nvSpPr>
          <p:cNvPr id="3" name="Content Placeholder 2"/>
          <p:cNvSpPr>
            <a:spLocks noGrp="1"/>
          </p:cNvSpPr>
          <p:nvPr>
            <p:ph idx="1"/>
          </p:nvPr>
        </p:nvSpPr>
        <p:spPr>
          <a:xfrm>
            <a:off x="609798" y="1904504"/>
            <a:ext cx="10972407" cy="4115992"/>
          </a:xfrm>
          <a:prstGeom prst="rect">
            <a:avLst/>
          </a:prstGeom>
        </p:spPr>
        <p:txBody>
          <a:bodyPr lIns="76197" tIns="38098" rIns="76197" bIns="38098"/>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09798" y="6245521"/>
            <a:ext cx="2844407" cy="475380"/>
          </a:xfrm>
          <a:prstGeom prst="rect">
            <a:avLst/>
          </a:prstGeom>
          <a:ln/>
        </p:spPr>
        <p:txBody>
          <a:bodyPr lIns="76197" tIns="38098" rIns="76197" bIns="38098"/>
          <a:lstStyle>
            <a:lvl1pPr>
              <a:defRPr/>
            </a:lvl1pPr>
          </a:lstStyle>
          <a:p>
            <a:fld id="{59614D88-832D-435D-A1BA-D7E3C3E1798C}" type="datetimeFigureOut">
              <a:rPr lang="en-US" smtClean="0"/>
              <a:t>5/24/2020</a:t>
            </a:fld>
            <a:endParaRPr lang="en-US"/>
          </a:p>
        </p:txBody>
      </p:sp>
      <p:sp>
        <p:nvSpPr>
          <p:cNvPr id="5" name="Rectangle 5"/>
          <p:cNvSpPr>
            <a:spLocks noGrp="1" noChangeArrowheads="1"/>
          </p:cNvSpPr>
          <p:nvPr>
            <p:ph type="ftr" sz="quarter" idx="11"/>
          </p:nvPr>
        </p:nvSpPr>
        <p:spPr>
          <a:xfrm>
            <a:off x="4166290" y="6245521"/>
            <a:ext cx="3859423" cy="475380"/>
          </a:xfrm>
          <a:prstGeom prst="rect">
            <a:avLst/>
          </a:prstGeom>
          <a:ln/>
        </p:spPr>
        <p:txBody>
          <a:bodyPr lIns="76197" tIns="38098" rIns="76197" bIns="38098"/>
          <a:lstStyle>
            <a:lvl1pPr>
              <a:defRPr/>
            </a:lvl1pPr>
          </a:lstStyle>
          <a:p>
            <a:endParaRPr lang="en-US"/>
          </a:p>
        </p:txBody>
      </p:sp>
      <p:sp>
        <p:nvSpPr>
          <p:cNvPr id="6" name="Rectangle 6"/>
          <p:cNvSpPr>
            <a:spLocks noGrp="1" noChangeArrowheads="1"/>
          </p:cNvSpPr>
          <p:nvPr>
            <p:ph type="sldNum" sz="quarter" idx="12"/>
          </p:nvPr>
        </p:nvSpPr>
        <p:spPr>
          <a:xfrm>
            <a:off x="8737798" y="6245521"/>
            <a:ext cx="2844407" cy="475380"/>
          </a:xfrm>
          <a:prstGeom prst="rect">
            <a:avLst/>
          </a:prstGeom>
          <a:ln/>
        </p:spPr>
        <p:txBody>
          <a:bodyPr lIns="76197" tIns="38098" rIns="76197" bIns="38098"/>
          <a:lstStyle>
            <a:lvl1pPr>
              <a:defRPr/>
            </a:lvl1pPr>
          </a:lstStyle>
          <a:p>
            <a:fld id="{216181C9-5BC9-4193-AA9E-C0B0CCC9FC49}" type="slidenum">
              <a:rPr lang="en-US" smtClean="0"/>
              <a:t>‹#›</a:t>
            </a:fld>
            <a:endParaRPr lang="en-US"/>
          </a:p>
        </p:txBody>
      </p:sp>
    </p:spTree>
    <p:extLst>
      <p:ext uri="{BB962C8B-B14F-4D97-AF65-F5344CB8AC3E}">
        <p14:creationId xmlns:p14="http://schemas.microsoft.com/office/powerpoint/2010/main" val="876503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614D88-832D-435D-A1BA-D7E3C3E1798C}"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6181C9-5BC9-4193-AA9E-C0B0CCC9FC49}" type="slidenum">
              <a:rPr lang="en-US" smtClean="0"/>
              <a:t>‹#›</a:t>
            </a:fld>
            <a:endParaRPr lang="en-US"/>
          </a:p>
        </p:txBody>
      </p:sp>
    </p:spTree>
    <p:extLst>
      <p:ext uri="{BB962C8B-B14F-4D97-AF65-F5344CB8AC3E}">
        <p14:creationId xmlns:p14="http://schemas.microsoft.com/office/powerpoint/2010/main" val="13526243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02-1.png"/>
          <p:cNvPicPr>
            <a:picLocks noChangeAspect="1"/>
          </p:cNvPicPr>
          <p:nvPr/>
        </p:nvPicPr>
        <p:blipFill>
          <a:blip r:embed="rId6" cstate="print"/>
          <a:stretch>
            <a:fillRect/>
          </a:stretch>
        </p:blipFill>
        <p:spPr>
          <a:xfrm>
            <a:off x="0" y="0"/>
            <a:ext cx="12192000" cy="6858000"/>
          </a:xfrm>
          <a:prstGeom prst="rect">
            <a:avLst/>
          </a:prstGeom>
        </p:spPr>
      </p:pic>
      <p:sp>
        <p:nvSpPr>
          <p:cNvPr id="8" name="TextBox 7"/>
          <p:cNvSpPr txBox="1"/>
          <p:nvPr/>
        </p:nvSpPr>
        <p:spPr>
          <a:xfrm>
            <a:off x="4368800" y="6273801"/>
            <a:ext cx="4165600" cy="338554"/>
          </a:xfrm>
          <a:prstGeom prst="rect">
            <a:avLst/>
          </a:prstGeom>
          <a:noFill/>
        </p:spPr>
        <p:txBody>
          <a:bodyPr wrap="square" rtlCol="0">
            <a:spAutoFit/>
          </a:bodyPr>
          <a:lstStyle/>
          <a:p>
            <a:r>
              <a:rPr lang="en-US" sz="1600" b="1" dirty="0" smtClean="0">
                <a:solidFill>
                  <a:schemeClr val="tx1">
                    <a:lumMod val="75000"/>
                    <a:lumOff val="25000"/>
                  </a:schemeClr>
                </a:solidFill>
                <a:latin typeface="Lato" pitchFamily="34" charset="0"/>
              </a:rPr>
              <a:t>www.lexnimble.in |  www.lexnimble.com</a:t>
            </a:r>
            <a:endParaRPr lang="en-US" sz="1600" b="1" dirty="0">
              <a:solidFill>
                <a:schemeClr val="tx1">
                  <a:lumMod val="75000"/>
                  <a:lumOff val="25000"/>
                </a:schemeClr>
              </a:solidFill>
              <a:latin typeface="Lato" pitchFamily="34" charset="0"/>
            </a:endParaRPr>
          </a:p>
        </p:txBody>
      </p:sp>
    </p:spTree>
    <p:extLst>
      <p:ext uri="{BB962C8B-B14F-4D97-AF65-F5344CB8AC3E}">
        <p14:creationId xmlns:p14="http://schemas.microsoft.com/office/powerpoint/2010/main" val="38715648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Agile Scrum Training</a:t>
            </a:r>
            <a:endParaRPr lang="en-US" dirty="0"/>
          </a:p>
        </p:txBody>
      </p:sp>
    </p:spTree>
    <p:extLst>
      <p:ext uri="{BB962C8B-B14F-4D97-AF65-F5344CB8AC3E}">
        <p14:creationId xmlns:p14="http://schemas.microsoft.com/office/powerpoint/2010/main" val="2501504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972407" cy="795572"/>
          </a:xfrm>
        </p:spPr>
        <p:txBody>
          <a:bodyPr/>
          <a:lstStyle/>
          <a:p>
            <a:pPr algn="l"/>
            <a:r>
              <a:rPr lang="en-US" dirty="0" smtClean="0"/>
              <a:t>Course Info</a:t>
            </a:r>
            <a:br>
              <a:rPr lang="en-US" dirty="0" smtClean="0"/>
            </a:br>
            <a:endParaRPr lang="en-US" dirty="0"/>
          </a:p>
        </p:txBody>
      </p:sp>
      <p:sp>
        <p:nvSpPr>
          <p:cNvPr id="3" name="Content Placeholder 2"/>
          <p:cNvSpPr>
            <a:spLocks noGrp="1"/>
          </p:cNvSpPr>
          <p:nvPr>
            <p:ph idx="1"/>
          </p:nvPr>
        </p:nvSpPr>
        <p:spPr>
          <a:xfrm>
            <a:off x="838199" y="1087656"/>
            <a:ext cx="10744005" cy="5089308"/>
          </a:xfrm>
        </p:spPr>
        <p:txBody>
          <a:bodyPr/>
          <a:lstStyle/>
          <a:p>
            <a:pPr marL="0" indent="0">
              <a:buNone/>
            </a:pPr>
            <a:r>
              <a:rPr lang="en-US" sz="3200" dirty="0" smtClean="0"/>
              <a:t>Introductions</a:t>
            </a:r>
            <a:r>
              <a:rPr lang="en-US" sz="3200" dirty="0"/>
              <a:t>, Agile Projects, Agile Requirements, Releases &amp; Sprints, Delivering, Reporting Feedback Look ups, Scaling, Closing, </a:t>
            </a:r>
            <a:r>
              <a:rPr lang="en-US" sz="3200" dirty="0" smtClean="0"/>
              <a:t>Short exercises </a:t>
            </a:r>
            <a:r>
              <a:rPr lang="en-US" sz="3200" dirty="0"/>
              <a:t>and case studies will be scattered throughout the two-day session. Ample material is available for this session, and while all essential information will be covered, time spent on each topic will vary depending on the composition of the class and the interest in particular areas.</a:t>
            </a:r>
          </a:p>
          <a:p>
            <a:endParaRPr lang="en-US" dirty="0"/>
          </a:p>
        </p:txBody>
      </p:sp>
    </p:spTree>
    <p:extLst>
      <p:ext uri="{BB962C8B-B14F-4D97-AF65-F5344CB8AC3E}">
        <p14:creationId xmlns:p14="http://schemas.microsoft.com/office/powerpoint/2010/main" val="102676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6898"/>
            <a:ext cx="10515600" cy="761031"/>
          </a:xfrm>
        </p:spPr>
        <p:txBody>
          <a:bodyPr/>
          <a:lstStyle/>
          <a:p>
            <a:pPr algn="l"/>
            <a:r>
              <a:rPr lang="en-US" dirty="0" smtClean="0"/>
              <a:t>Course Content </a:t>
            </a:r>
            <a:endParaRPr lang="en-US" dirty="0"/>
          </a:p>
        </p:txBody>
      </p:sp>
      <p:sp>
        <p:nvSpPr>
          <p:cNvPr id="3" name="Content Placeholder 2"/>
          <p:cNvSpPr>
            <a:spLocks noGrp="1"/>
          </p:cNvSpPr>
          <p:nvPr>
            <p:ph idx="1"/>
          </p:nvPr>
        </p:nvSpPr>
        <p:spPr>
          <a:xfrm>
            <a:off x="838200" y="1328286"/>
            <a:ext cx="10515600" cy="5043638"/>
          </a:xfrm>
        </p:spPr>
        <p:txBody>
          <a:bodyPr>
            <a:normAutofit fontScale="32500" lnSpcReduction="20000"/>
          </a:bodyPr>
          <a:lstStyle/>
          <a:p>
            <a:pPr fontAlgn="t"/>
            <a:r>
              <a:rPr lang="en-US" sz="7000" dirty="0"/>
              <a:t>Agile and Scrum Introduction</a:t>
            </a:r>
          </a:p>
          <a:p>
            <a:pPr fontAlgn="t"/>
            <a:r>
              <a:rPr lang="en-US" sz="7000" dirty="0"/>
              <a:t>Origins of Scrum &amp; Understanding Scrum</a:t>
            </a:r>
          </a:p>
          <a:p>
            <a:pPr fontAlgn="t"/>
            <a:r>
              <a:rPr lang="en-US" sz="7000" dirty="0" smtClean="0"/>
              <a:t>Agile </a:t>
            </a:r>
            <a:r>
              <a:rPr lang="en-US" sz="7000" dirty="0"/>
              <a:t>Manifesto</a:t>
            </a:r>
          </a:p>
          <a:p>
            <a:pPr fontAlgn="t"/>
            <a:r>
              <a:rPr lang="en-US" sz="7000" dirty="0"/>
              <a:t>Sprints</a:t>
            </a:r>
          </a:p>
          <a:p>
            <a:pPr fontAlgn="t"/>
            <a:r>
              <a:rPr lang="en-US" sz="7000" dirty="0"/>
              <a:t>Four Meetings</a:t>
            </a:r>
          </a:p>
          <a:p>
            <a:pPr fontAlgn="t"/>
            <a:r>
              <a:rPr lang="en-US" sz="7000" dirty="0"/>
              <a:t>Four Roles</a:t>
            </a:r>
          </a:p>
          <a:p>
            <a:pPr fontAlgn="t"/>
            <a:r>
              <a:rPr lang="en-US" sz="7000" dirty="0"/>
              <a:t>Scrum Values</a:t>
            </a:r>
          </a:p>
          <a:p>
            <a:pPr fontAlgn="t"/>
            <a:r>
              <a:rPr lang="en-US" sz="7000" dirty="0"/>
              <a:t>Scrum </a:t>
            </a:r>
            <a:r>
              <a:rPr lang="en-US" sz="7000" dirty="0" smtClean="0"/>
              <a:t>Phases</a:t>
            </a:r>
          </a:p>
          <a:p>
            <a:pPr fontAlgn="t"/>
            <a:r>
              <a:rPr lang="en-US" sz="7000" dirty="0" smtClean="0"/>
              <a:t>Sprint planning meeting</a:t>
            </a:r>
          </a:p>
          <a:p>
            <a:pPr fontAlgn="t"/>
            <a:r>
              <a:rPr lang="en-US" sz="7000" dirty="0" smtClean="0"/>
              <a:t>Daily standup meeting</a:t>
            </a:r>
          </a:p>
          <a:p>
            <a:pPr fontAlgn="t"/>
            <a:r>
              <a:rPr lang="en-US" sz="7000" dirty="0" err="1" smtClean="0"/>
              <a:t>Burndown</a:t>
            </a:r>
            <a:r>
              <a:rPr lang="en-US" sz="7000" dirty="0" smtClean="0"/>
              <a:t> charts and project reporting</a:t>
            </a:r>
          </a:p>
          <a:p>
            <a:pPr fontAlgn="t"/>
            <a:r>
              <a:rPr lang="en-US" sz="7000" dirty="0" smtClean="0"/>
              <a:t>Sprint review and retrospective</a:t>
            </a:r>
          </a:p>
          <a:p>
            <a:pPr fontAlgn="t"/>
            <a:endParaRPr lang="en-US" dirty="0" smtClean="0"/>
          </a:p>
          <a:p>
            <a:pPr fontAlgn="t"/>
            <a:endParaRPr lang="en-US" dirty="0"/>
          </a:p>
          <a:p>
            <a:pPr marL="0" indent="0" fontAlgn="t">
              <a:buNone/>
            </a:pPr>
            <a:endParaRPr lang="en-US" dirty="0"/>
          </a:p>
          <a:p>
            <a:endParaRPr lang="en-US" dirty="0"/>
          </a:p>
        </p:txBody>
      </p:sp>
    </p:spTree>
    <p:extLst>
      <p:ext uri="{BB962C8B-B14F-4D97-AF65-F5344CB8AC3E}">
        <p14:creationId xmlns:p14="http://schemas.microsoft.com/office/powerpoint/2010/main" val="1807763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3200"/>
            <a:ext cx="11251933" cy="972785"/>
          </a:xfrm>
        </p:spPr>
        <p:txBody>
          <a:bodyPr>
            <a:normAutofit fontScale="90000"/>
          </a:bodyPr>
          <a:lstStyle/>
          <a:p>
            <a:pPr algn="l"/>
            <a:r>
              <a:rPr lang="en-US" dirty="0"/>
              <a:t>Objectives Scrum </a:t>
            </a:r>
            <a:r>
              <a:rPr lang="en-US" dirty="0" smtClean="0"/>
              <a:t>master certification</a:t>
            </a:r>
            <a:r>
              <a:rPr lang="en-US" b="1" dirty="0" smtClean="0"/>
              <a:t/>
            </a:r>
            <a:br>
              <a:rPr lang="en-US" b="1" dirty="0" smtClean="0"/>
            </a:br>
            <a:r>
              <a:rPr lang="en-US" b="1" dirty="0"/>
              <a:t/>
            </a:r>
            <a:br>
              <a:rPr lang="en-US" b="1" dirty="0"/>
            </a:br>
            <a:endParaRPr lang="en-US" dirty="0"/>
          </a:p>
        </p:txBody>
      </p:sp>
      <p:sp>
        <p:nvSpPr>
          <p:cNvPr id="3" name="Content Placeholder 2"/>
          <p:cNvSpPr>
            <a:spLocks noGrp="1"/>
          </p:cNvSpPr>
          <p:nvPr>
            <p:ph idx="1"/>
          </p:nvPr>
        </p:nvSpPr>
        <p:spPr>
          <a:xfrm>
            <a:off x="539817" y="1058779"/>
            <a:ext cx="10515600" cy="4839051"/>
          </a:xfrm>
        </p:spPr>
        <p:txBody>
          <a:bodyPr/>
          <a:lstStyle/>
          <a:p>
            <a:r>
              <a:rPr lang="en-US" sz="3200" dirty="0"/>
              <a:t>Learn the importance of having team values</a:t>
            </a:r>
          </a:p>
          <a:p>
            <a:r>
              <a:rPr lang="en-US" sz="3200" dirty="0"/>
              <a:t>Understand situations where using Scrum is appropriate</a:t>
            </a:r>
          </a:p>
          <a:p>
            <a:r>
              <a:rPr lang="en-US" sz="3200" dirty="0"/>
              <a:t>Learn the Scrum framework</a:t>
            </a:r>
          </a:p>
          <a:p>
            <a:r>
              <a:rPr lang="en-US" sz="3200" dirty="0"/>
              <a:t>Learn the roles and responsibilities in Scrum</a:t>
            </a:r>
          </a:p>
          <a:p>
            <a:r>
              <a:rPr lang="en-US" sz="3200" dirty="0" smtClean="0"/>
              <a:t>Learn </a:t>
            </a:r>
            <a:r>
              <a:rPr lang="en-US" sz="3200" dirty="0"/>
              <a:t>how to establish user roles and personas</a:t>
            </a:r>
          </a:p>
          <a:p>
            <a:r>
              <a:rPr lang="en-US" sz="3200" dirty="0"/>
              <a:t>Learn how to write user stories</a:t>
            </a:r>
          </a:p>
          <a:p>
            <a:r>
              <a:rPr lang="en-US" sz="3200" dirty="0"/>
              <a:t>Learn how teams relatively size backlog items</a:t>
            </a:r>
          </a:p>
          <a:p>
            <a:r>
              <a:rPr lang="en-US" sz="3200" dirty="0"/>
              <a:t>Learn how to tell a good user story from a bad one</a:t>
            </a:r>
          </a:p>
          <a:p>
            <a:endParaRPr lang="en-US" dirty="0"/>
          </a:p>
        </p:txBody>
      </p:sp>
    </p:spTree>
    <p:extLst>
      <p:ext uri="{BB962C8B-B14F-4D97-AF65-F5344CB8AC3E}">
        <p14:creationId xmlns:p14="http://schemas.microsoft.com/office/powerpoint/2010/main" val="3288201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2084"/>
            <a:ext cx="10972407" cy="766695"/>
          </a:xfrm>
        </p:spPr>
        <p:txBody>
          <a:bodyPr/>
          <a:lstStyle/>
          <a:p>
            <a:pPr algn="l"/>
            <a:r>
              <a:rPr lang="en-US" sz="4400" dirty="0" smtClean="0"/>
              <a:t>This Training &amp; Certification is ideal for</a:t>
            </a:r>
            <a:endParaRPr lang="en-US" sz="4400" dirty="0"/>
          </a:p>
        </p:txBody>
      </p:sp>
      <p:sp>
        <p:nvSpPr>
          <p:cNvPr id="3" name="Content Placeholder 2"/>
          <p:cNvSpPr>
            <a:spLocks noGrp="1"/>
          </p:cNvSpPr>
          <p:nvPr>
            <p:ph idx="1"/>
          </p:nvPr>
        </p:nvSpPr>
        <p:spPr>
          <a:xfrm>
            <a:off x="446168" y="1259611"/>
            <a:ext cx="11373655" cy="4890932"/>
          </a:xfrm>
        </p:spPr>
        <p:txBody>
          <a:bodyPr>
            <a:normAutofit fontScale="62500" lnSpcReduction="20000"/>
          </a:bodyPr>
          <a:lstStyle/>
          <a:p>
            <a:r>
              <a:rPr lang="en-US" sz="5100" dirty="0"/>
              <a:t>Product Managers</a:t>
            </a:r>
          </a:p>
          <a:p>
            <a:r>
              <a:rPr lang="en-US" sz="5100" dirty="0"/>
              <a:t>Developers</a:t>
            </a:r>
          </a:p>
          <a:p>
            <a:r>
              <a:rPr lang="en-US" sz="5100" dirty="0"/>
              <a:t>Programmers</a:t>
            </a:r>
          </a:p>
          <a:p>
            <a:r>
              <a:rPr lang="en-US" sz="5100" dirty="0"/>
              <a:t>Project Managers</a:t>
            </a:r>
          </a:p>
          <a:p>
            <a:r>
              <a:rPr lang="en-US" sz="5100" dirty="0" smtClean="0"/>
              <a:t>Managers</a:t>
            </a:r>
            <a:endParaRPr lang="en-US" sz="5100" dirty="0"/>
          </a:p>
          <a:p>
            <a:r>
              <a:rPr lang="en-US" sz="5100" dirty="0"/>
              <a:t>Business Analyst</a:t>
            </a:r>
          </a:p>
          <a:p>
            <a:r>
              <a:rPr lang="en-US" sz="5100" dirty="0"/>
              <a:t>Product Owners</a:t>
            </a:r>
          </a:p>
          <a:p>
            <a:r>
              <a:rPr lang="en-US" sz="5100" dirty="0"/>
              <a:t>Software </a:t>
            </a:r>
            <a:r>
              <a:rPr lang="en-US" sz="5100" dirty="0" smtClean="0"/>
              <a:t>Developers/Architects</a:t>
            </a:r>
            <a:endParaRPr lang="en-US" sz="5100" dirty="0"/>
          </a:p>
          <a:p>
            <a:r>
              <a:rPr lang="en-US" sz="5100" dirty="0"/>
              <a:t>Software Testers</a:t>
            </a:r>
          </a:p>
          <a:p>
            <a:r>
              <a:rPr lang="en-US" sz="5100" dirty="0"/>
              <a:t>Team Leads</a:t>
            </a:r>
          </a:p>
          <a:p>
            <a:endParaRPr lang="en-US" dirty="0"/>
          </a:p>
        </p:txBody>
      </p:sp>
    </p:spTree>
    <p:extLst>
      <p:ext uri="{BB962C8B-B14F-4D97-AF65-F5344CB8AC3E}">
        <p14:creationId xmlns:p14="http://schemas.microsoft.com/office/powerpoint/2010/main" val="1775608617"/>
      </p:ext>
    </p:extLst>
  </p:cSld>
  <p:clrMapOvr>
    <a:masterClrMapping/>
  </p:clrMapOvr>
</p:sld>
</file>

<file path=ppt/theme/theme1.xml><?xml version="1.0" encoding="utf-8"?>
<a:theme xmlns:a="http://schemas.openxmlformats.org/drawingml/2006/main" name="ISO 27001 Internal audito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Agile Maturity Assessment</Template>
  <TotalTime>2291</TotalTime>
  <Words>203</Words>
  <Application>Microsoft Office PowerPoint</Application>
  <PresentationFormat>Custom</PresentationFormat>
  <Paragraphs>38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ISO 27001 Internal auditor</vt:lpstr>
      <vt:lpstr>Agile Scrum Training</vt:lpstr>
      <vt:lpstr>Course Info </vt:lpstr>
      <vt:lpstr>Course Content </vt:lpstr>
      <vt:lpstr>Objectives Scrum master certification  </vt:lpstr>
      <vt:lpstr>This Training &amp; Certification is ideal for</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Agile Scrum Training</dc:title>
  <dc:creator>Goutham</dc:creator>
  <cp:lastModifiedBy>LexNimble</cp:lastModifiedBy>
  <cp:revision>9</cp:revision>
  <dcterms:created xsi:type="dcterms:W3CDTF">2020-05-23T00:19:10Z</dcterms:created>
  <dcterms:modified xsi:type="dcterms:W3CDTF">2020-05-24T14:50:05Z</dcterms:modified>
</cp:coreProperties>
</file>