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60" r:id="rId3"/>
    <p:sldId id="261" r:id="rId4"/>
    <p:sldId id="257" r:id="rId5"/>
    <p:sldId id="266" r:id="rId6"/>
    <p:sldId id="304" r:id="rId7"/>
    <p:sldId id="275" r:id="rId8"/>
    <p:sldId id="299" r:id="rId9"/>
    <p:sldId id="279" r:id="rId10"/>
    <p:sldId id="280" r:id="rId11"/>
    <p:sldId id="300" r:id="rId12"/>
    <p:sldId id="305" r:id="rId13"/>
    <p:sldId id="306" r:id="rId14"/>
    <p:sldId id="307" r:id="rId15"/>
    <p:sldId id="303" r:id="rId16"/>
    <p:sldId id="302" r:id="rId17"/>
    <p:sldId id="290" r:id="rId18"/>
    <p:sldId id="291" r:id="rId19"/>
    <p:sldId id="308" r:id="rId20"/>
    <p:sldId id="292" r:id="rId21"/>
    <p:sldId id="309" r:id="rId22"/>
    <p:sldId id="293" r:id="rId23"/>
    <p:sldId id="294" r:id="rId24"/>
    <p:sldId id="270" r:id="rId25"/>
    <p:sldId id="274" r:id="rId26"/>
    <p:sldId id="310" r:id="rId27"/>
    <p:sldId id="265" r:id="rId28"/>
    <p:sldId id="262" r:id="rId29"/>
    <p:sldId id="263" r:id="rId30"/>
    <p:sldId id="26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00" y="3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F87ACD-8846-47BF-B817-85316B4314E8}" type="datetimeFigureOut">
              <a:rPr lang="en-US" smtClean="0"/>
              <a:t>25-May-20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C722EE-0C53-4306-AF5A-63102691523C}" type="slidenum">
              <a:rPr lang="en-US" smtClean="0"/>
              <a:t>‹#›</a:t>
            </a:fld>
            <a:endParaRPr lang="en-US"/>
          </a:p>
        </p:txBody>
      </p:sp>
    </p:spTree>
    <p:extLst>
      <p:ext uri="{BB962C8B-B14F-4D97-AF65-F5344CB8AC3E}">
        <p14:creationId xmlns:p14="http://schemas.microsoft.com/office/powerpoint/2010/main" val="3909568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723900" algn="l"/>
                <a:tab pos="1447800" algn="l"/>
                <a:tab pos="2171700" algn="l"/>
                <a:tab pos="2895600" algn="l"/>
              </a:tabLst>
              <a:defRPr>
                <a:solidFill>
                  <a:srgbClr val="000000"/>
                </a:solidFill>
                <a:latin typeface="Arial" panose="020B0604020202020204" pitchFamily="34" charset="0"/>
                <a:cs typeface="Arial" panose="020B0604020202020204" pitchFamily="34" charset="0"/>
              </a:defRPr>
            </a:lvl1pPr>
            <a:lvl2pPr>
              <a:tabLst>
                <a:tab pos="723900" algn="l"/>
                <a:tab pos="1447800" algn="l"/>
                <a:tab pos="2171700" algn="l"/>
                <a:tab pos="2895600" algn="l"/>
              </a:tabLst>
              <a:defRPr>
                <a:solidFill>
                  <a:srgbClr val="000000"/>
                </a:solidFill>
                <a:latin typeface="Arial" panose="020B0604020202020204" pitchFamily="34" charset="0"/>
                <a:cs typeface="Arial" panose="020B0604020202020204" pitchFamily="34" charset="0"/>
              </a:defRPr>
            </a:lvl2pPr>
            <a:lvl3pPr>
              <a:tabLst>
                <a:tab pos="723900" algn="l"/>
                <a:tab pos="1447800" algn="l"/>
                <a:tab pos="2171700" algn="l"/>
                <a:tab pos="2895600" algn="l"/>
              </a:tabLst>
              <a:defRPr>
                <a:solidFill>
                  <a:srgbClr val="000000"/>
                </a:solidFill>
                <a:latin typeface="Arial" panose="020B0604020202020204" pitchFamily="34" charset="0"/>
                <a:cs typeface="Arial" panose="020B0604020202020204" pitchFamily="34" charset="0"/>
              </a:defRPr>
            </a:lvl3pPr>
            <a:lvl4pPr>
              <a:tabLst>
                <a:tab pos="723900" algn="l"/>
                <a:tab pos="1447800" algn="l"/>
                <a:tab pos="2171700" algn="l"/>
                <a:tab pos="2895600" algn="l"/>
              </a:tabLst>
              <a:defRPr>
                <a:solidFill>
                  <a:srgbClr val="000000"/>
                </a:solidFill>
                <a:latin typeface="Arial" panose="020B0604020202020204" pitchFamily="34" charset="0"/>
                <a:cs typeface="Arial" panose="020B0604020202020204" pitchFamily="34" charset="0"/>
              </a:defRPr>
            </a:lvl4pPr>
            <a:lvl5pPr>
              <a:tabLst>
                <a:tab pos="723900" algn="l"/>
                <a:tab pos="1447800" algn="l"/>
                <a:tab pos="2171700" algn="l"/>
                <a:tab pos="2895600" algn="l"/>
              </a:tabLst>
              <a:defRPr>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723900" algn="l"/>
                <a:tab pos="1447800" algn="l"/>
                <a:tab pos="2171700" algn="l"/>
                <a:tab pos="2895600" algn="l"/>
              </a:tabLst>
              <a:defRPr>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723900" algn="l"/>
                <a:tab pos="1447800" algn="l"/>
                <a:tab pos="2171700" algn="l"/>
                <a:tab pos="2895600" algn="l"/>
              </a:tabLst>
              <a:defRPr>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723900" algn="l"/>
                <a:tab pos="1447800" algn="l"/>
                <a:tab pos="2171700" algn="l"/>
                <a:tab pos="2895600" algn="l"/>
              </a:tabLst>
              <a:defRPr>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723900" algn="l"/>
                <a:tab pos="1447800" algn="l"/>
                <a:tab pos="2171700" algn="l"/>
                <a:tab pos="2895600" algn="l"/>
              </a:tabLst>
              <a:defRPr>
                <a:solidFill>
                  <a:srgbClr val="000000"/>
                </a:solidFill>
                <a:latin typeface="Arial" panose="020B0604020202020204" pitchFamily="34" charset="0"/>
                <a:cs typeface="Arial" panose="020B0604020202020204" pitchFamily="34" charset="0"/>
              </a:defRPr>
            </a:lvl9pPr>
          </a:lstStyle>
          <a:p>
            <a:pPr eaLnBrk="0" hangingPunct="0"/>
            <a:fld id="{66B80814-F63E-401B-BFD1-FADEE03A1BF3}" type="slidenum">
              <a:rPr lang="en-GB" altLang="en-US">
                <a:solidFill>
                  <a:schemeClr val="tx1"/>
                </a:solidFill>
                <a:ea typeface="ＭＳ Ｐゴシック" panose="020B0600070205080204" pitchFamily="34" charset="-128"/>
              </a:rPr>
              <a:pPr eaLnBrk="0" hangingPunct="0"/>
              <a:t>5</a:t>
            </a:fld>
            <a:endParaRPr lang="en-GB" altLang="en-US">
              <a:solidFill>
                <a:schemeClr val="tx1"/>
              </a:solidFill>
              <a:ea typeface="ＭＳ Ｐゴシック" panose="020B0600070205080204" pitchFamily="34" charset="-128"/>
            </a:endParaRPr>
          </a:p>
        </p:txBody>
      </p:sp>
      <p:sp>
        <p:nvSpPr>
          <p:cNvPr id="204803" name="Rectangle 2"/>
          <p:cNvSpPr>
            <a:spLocks noGrp="1" noRot="1" noChangeAspect="1" noChangeArrowheads="1" noTextEdit="1"/>
          </p:cNvSpPr>
          <p:nvPr>
            <p:ph type="sldImg"/>
          </p:nvPr>
        </p:nvSpPr>
        <p:spPr/>
      </p:sp>
      <p:sp>
        <p:nvSpPr>
          <p:cNvPr id="204804" name="Rectangle 3"/>
          <p:cNvSpPr>
            <a:spLocks noGrp="1" noChangeArrowheads="1"/>
          </p:cNvSpPr>
          <p:nvPr>
            <p:ph type="body" idx="1"/>
          </p:nvPr>
        </p:nvSpPr>
        <p:spPr>
          <a:xfrm>
            <a:off x="277813" y="4179888"/>
            <a:ext cx="6205537"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ea typeface="ＭＳ Ｐゴシック" panose="020B0600070205080204" pitchFamily="34" charset="-128"/>
              </a:rPr>
              <a:t>We saw this earlier.</a:t>
            </a:r>
          </a:p>
          <a:p>
            <a:pPr eaLnBrk="1" hangingPunct="1"/>
            <a:r>
              <a:rPr lang="en-GB" altLang="en-US" smtClean="0">
                <a:ea typeface="ＭＳ Ｐゴシック" panose="020B0600070205080204" pitchFamily="34" charset="-128"/>
              </a:rPr>
              <a:t>We are now going to look at ISO20000 – the standard.</a:t>
            </a:r>
          </a:p>
        </p:txBody>
      </p:sp>
    </p:spTree>
    <p:extLst>
      <p:ext uri="{BB962C8B-B14F-4D97-AF65-F5344CB8AC3E}">
        <p14:creationId xmlns:p14="http://schemas.microsoft.com/office/powerpoint/2010/main" val="2449148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p:sp>
      <p:sp>
        <p:nvSpPr>
          <p:cNvPr id="53251" name="Rectangle 3"/>
          <p:cNvSpPr>
            <a:spLocks noGrp="1" noChangeArrowheads="1"/>
          </p:cNvSpPr>
          <p:nvPr>
            <p:ph type="body" idx="1"/>
          </p:nvPr>
        </p:nvSpPr>
        <p:spPr bwMode="auto">
          <a:xfrm>
            <a:off x="894522" y="4347148"/>
            <a:ext cx="5068957" cy="4122295"/>
          </a:xfrm>
          <a:prstGeom prst="rect">
            <a:avLst/>
          </a:prstGeom>
          <a:noFill/>
          <a:ln>
            <a:miter lim="800000"/>
            <a:headEnd/>
            <a:tailEnd/>
          </a:ln>
        </p:spPr>
        <p:txBody>
          <a:bodyPr/>
          <a:lstStyle/>
          <a:p>
            <a:endParaRPr lang="en-US" smtClean="0"/>
          </a:p>
        </p:txBody>
      </p:sp>
    </p:spTree>
    <p:extLst>
      <p:ext uri="{BB962C8B-B14F-4D97-AF65-F5344CB8AC3E}">
        <p14:creationId xmlns:p14="http://schemas.microsoft.com/office/powerpoint/2010/main" val="2011402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p:sp>
      <p:sp>
        <p:nvSpPr>
          <p:cNvPr id="53251" name="Rectangle 3"/>
          <p:cNvSpPr>
            <a:spLocks noGrp="1" noChangeArrowheads="1"/>
          </p:cNvSpPr>
          <p:nvPr>
            <p:ph type="body" idx="1"/>
          </p:nvPr>
        </p:nvSpPr>
        <p:spPr bwMode="auto">
          <a:xfrm>
            <a:off x="894522" y="4347148"/>
            <a:ext cx="5068957" cy="4122295"/>
          </a:xfrm>
          <a:prstGeom prst="rect">
            <a:avLst/>
          </a:prstGeom>
          <a:noFill/>
          <a:ln>
            <a:miter lim="800000"/>
            <a:headEnd/>
            <a:tailEnd/>
          </a:ln>
        </p:spPr>
        <p:txBody>
          <a:bodyPr/>
          <a:lstStyle/>
          <a:p>
            <a:endParaRPr lang="en-US" smtClean="0"/>
          </a:p>
        </p:txBody>
      </p:sp>
    </p:spTree>
    <p:extLst>
      <p:ext uri="{BB962C8B-B14F-4D97-AF65-F5344CB8AC3E}">
        <p14:creationId xmlns:p14="http://schemas.microsoft.com/office/powerpoint/2010/main" val="1140968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827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Footer Placeholder 2"/>
          <p:cNvSpPr>
            <a:spLocks noGrp="1" noChangeArrowheads="1"/>
          </p:cNvSpPr>
          <p:nvPr>
            <p:ph type="ftr" sz="quarter" idx="10"/>
          </p:nvPr>
        </p:nvSpPr>
        <p:spPr/>
        <p:txBody>
          <a:bodyPr/>
          <a:lstStyle>
            <a:lvl1pPr>
              <a:defRPr/>
            </a:lvl1pPr>
          </a:lstStyle>
          <a:p>
            <a:pPr>
              <a:defRPr/>
            </a:pPr>
            <a:endParaRPr lang="en-US"/>
          </a:p>
        </p:txBody>
      </p:sp>
      <p:sp>
        <p:nvSpPr>
          <p:cNvPr id="4" name="Slide Number Placeholder 3"/>
          <p:cNvSpPr>
            <a:spLocks noGrp="1" noChangeArrowheads="1"/>
          </p:cNvSpPr>
          <p:nvPr>
            <p:ph type="sldNum" sz="quarter" idx="11"/>
          </p:nvPr>
        </p:nvSpPr>
        <p:spPr>
          <a:xfrm>
            <a:off x="9347200" y="6478588"/>
            <a:ext cx="2235200" cy="379412"/>
          </a:xfrm>
        </p:spPr>
        <p:txBody>
          <a:bodyPr/>
          <a:lstStyle>
            <a:lvl1pPr>
              <a:defRPr/>
            </a:lvl1pPr>
          </a:lstStyle>
          <a:p>
            <a:fld id="{A0495982-2BC9-46C8-A33B-0CAF5138366F}" type="slidenum">
              <a:rPr lang="en-US" altLang="en-US"/>
              <a:pPr/>
              <a:t>‹#›</a:t>
            </a:fld>
            <a:endParaRPr lang="en-US" altLang="en-US"/>
          </a:p>
        </p:txBody>
      </p:sp>
      <p:sp>
        <p:nvSpPr>
          <p:cNvPr id="5" name="Date Placeholder 4"/>
          <p:cNvSpPr>
            <a:spLocks noGrp="1" noChangeArrowheads="1"/>
          </p:cNvSpPr>
          <p:nvPr>
            <p:ph type="dt" sz="half" idx="12"/>
          </p:nvPr>
        </p:nvSpPr>
        <p:spPr>
          <a:xfrm>
            <a:off x="609600" y="6245225"/>
            <a:ext cx="2844800" cy="476250"/>
          </a:xfrm>
          <a:prstGeom prst="rect">
            <a:avLst/>
          </a:prstGeom>
        </p:spPr>
        <p:txBody>
          <a:bodyPr/>
          <a:lstStyle>
            <a:lvl1pPr>
              <a:defRPr>
                <a:latin typeface="Arial" charset="0"/>
                <a:cs typeface="Arial" charset="0"/>
              </a:defRPr>
            </a:lvl1pPr>
          </a:lstStyle>
          <a:p>
            <a:pPr>
              <a:defRPr/>
            </a:pPr>
            <a:endParaRPr lang="en-US"/>
          </a:p>
        </p:txBody>
      </p:sp>
    </p:spTree>
    <p:extLst>
      <p:ext uri="{BB962C8B-B14F-4D97-AF65-F5344CB8AC3E}">
        <p14:creationId xmlns:p14="http://schemas.microsoft.com/office/powerpoint/2010/main" val="774857695"/>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Footer Placeholder 2"/>
          <p:cNvSpPr>
            <a:spLocks noGrp="1" noChangeArrowheads="1"/>
          </p:cNvSpPr>
          <p:nvPr>
            <p:ph type="ftr" sz="quarter" idx="10"/>
          </p:nvPr>
        </p:nvSpPr>
        <p:spPr/>
        <p:txBody>
          <a:bodyPr/>
          <a:lstStyle>
            <a:lvl1pPr>
              <a:defRPr/>
            </a:lvl1pPr>
          </a:lstStyle>
          <a:p>
            <a:pPr>
              <a:defRPr/>
            </a:pPr>
            <a:endParaRPr lang="en-US"/>
          </a:p>
        </p:txBody>
      </p:sp>
      <p:sp>
        <p:nvSpPr>
          <p:cNvPr id="4" name="Slide Number Placeholder 3"/>
          <p:cNvSpPr>
            <a:spLocks noGrp="1" noChangeArrowheads="1"/>
          </p:cNvSpPr>
          <p:nvPr>
            <p:ph type="sldNum" sz="quarter" idx="11"/>
          </p:nvPr>
        </p:nvSpPr>
        <p:spPr>
          <a:xfrm>
            <a:off x="9347200" y="6478588"/>
            <a:ext cx="2235200" cy="379412"/>
          </a:xfrm>
        </p:spPr>
        <p:txBody>
          <a:bodyPr/>
          <a:lstStyle>
            <a:lvl1pPr>
              <a:defRPr/>
            </a:lvl1pPr>
          </a:lstStyle>
          <a:p>
            <a:fld id="{A8522658-78ED-4023-B02B-107495FABFD8}" type="slidenum">
              <a:rPr lang="en-US" altLang="en-US"/>
              <a:pPr/>
              <a:t>‹#›</a:t>
            </a:fld>
            <a:endParaRPr lang="en-US" altLang="en-US"/>
          </a:p>
        </p:txBody>
      </p:sp>
      <p:sp>
        <p:nvSpPr>
          <p:cNvPr id="5" name="Date Placeholder 4"/>
          <p:cNvSpPr>
            <a:spLocks noGrp="1" noChangeArrowheads="1"/>
          </p:cNvSpPr>
          <p:nvPr>
            <p:ph type="dt" sz="half" idx="12"/>
          </p:nvPr>
        </p:nvSpPr>
        <p:spPr>
          <a:xfrm>
            <a:off x="609600" y="6245225"/>
            <a:ext cx="2844800" cy="476250"/>
          </a:xfrm>
          <a:prstGeom prst="rect">
            <a:avLst/>
          </a:prstGeom>
        </p:spPr>
        <p:txBody>
          <a:bodyPr/>
          <a:lstStyle>
            <a:lvl1pPr>
              <a:defRPr>
                <a:latin typeface="Arial" charset="0"/>
                <a:cs typeface="Arial" charset="0"/>
              </a:defRPr>
            </a:lvl1pPr>
          </a:lstStyle>
          <a:p>
            <a:pPr>
              <a:defRPr/>
            </a:pPr>
            <a:endParaRPr lang="en-US"/>
          </a:p>
        </p:txBody>
      </p:sp>
    </p:spTree>
    <p:extLst>
      <p:ext uri="{BB962C8B-B14F-4D97-AF65-F5344CB8AC3E}">
        <p14:creationId xmlns:p14="http://schemas.microsoft.com/office/powerpoint/2010/main" val="1461273187"/>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Footer Placeholder 2"/>
          <p:cNvSpPr>
            <a:spLocks noGrp="1" noChangeArrowheads="1"/>
          </p:cNvSpPr>
          <p:nvPr>
            <p:ph type="ftr" sz="quarter" idx="10"/>
          </p:nvPr>
        </p:nvSpPr>
        <p:spPr/>
        <p:txBody>
          <a:bodyPr/>
          <a:lstStyle>
            <a:lvl1pPr>
              <a:defRPr/>
            </a:lvl1pPr>
          </a:lstStyle>
          <a:p>
            <a:pPr>
              <a:defRPr/>
            </a:pPr>
            <a:endParaRPr lang="en-US"/>
          </a:p>
        </p:txBody>
      </p:sp>
      <p:sp>
        <p:nvSpPr>
          <p:cNvPr id="4" name="Slide Number Placeholder 3"/>
          <p:cNvSpPr>
            <a:spLocks noGrp="1" noChangeArrowheads="1"/>
          </p:cNvSpPr>
          <p:nvPr>
            <p:ph type="sldNum" sz="quarter" idx="11"/>
          </p:nvPr>
        </p:nvSpPr>
        <p:spPr>
          <a:xfrm>
            <a:off x="9347200" y="6478588"/>
            <a:ext cx="2235200" cy="379412"/>
          </a:xfrm>
        </p:spPr>
        <p:txBody>
          <a:bodyPr/>
          <a:lstStyle>
            <a:lvl1pPr>
              <a:defRPr/>
            </a:lvl1pPr>
          </a:lstStyle>
          <a:p>
            <a:fld id="{9B45583D-2DE4-4F36-A3BD-2B8317524D78}" type="slidenum">
              <a:rPr lang="en-US" altLang="en-US"/>
              <a:pPr/>
              <a:t>‹#›</a:t>
            </a:fld>
            <a:endParaRPr lang="en-US" altLang="en-US"/>
          </a:p>
        </p:txBody>
      </p:sp>
      <p:sp>
        <p:nvSpPr>
          <p:cNvPr id="5" name="Date Placeholder 4"/>
          <p:cNvSpPr>
            <a:spLocks noGrp="1" noChangeArrowheads="1"/>
          </p:cNvSpPr>
          <p:nvPr>
            <p:ph type="dt" sz="half" idx="12"/>
          </p:nvPr>
        </p:nvSpPr>
        <p:spPr>
          <a:xfrm>
            <a:off x="609600" y="6245225"/>
            <a:ext cx="2844800" cy="476250"/>
          </a:xfrm>
          <a:prstGeom prst="rect">
            <a:avLst/>
          </a:prstGeom>
        </p:spPr>
        <p:txBody>
          <a:bodyPr/>
          <a:lstStyle>
            <a:lvl1pPr>
              <a:defRPr>
                <a:latin typeface="Arial" charset="0"/>
                <a:cs typeface="Arial" charset="0"/>
              </a:defRPr>
            </a:lvl1pPr>
          </a:lstStyle>
          <a:p>
            <a:pPr>
              <a:defRPr/>
            </a:pPr>
            <a:endParaRPr lang="en-US"/>
          </a:p>
        </p:txBody>
      </p:sp>
    </p:spTree>
    <p:extLst>
      <p:ext uri="{BB962C8B-B14F-4D97-AF65-F5344CB8AC3E}">
        <p14:creationId xmlns:p14="http://schemas.microsoft.com/office/powerpoint/2010/main" val="1735441505"/>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Footer Placeholder 2"/>
          <p:cNvSpPr>
            <a:spLocks noGrp="1" noChangeArrowheads="1"/>
          </p:cNvSpPr>
          <p:nvPr>
            <p:ph type="ftr" sz="quarter" idx="10"/>
          </p:nvPr>
        </p:nvSpPr>
        <p:spPr/>
        <p:txBody>
          <a:bodyPr/>
          <a:lstStyle>
            <a:lvl1pPr>
              <a:defRPr/>
            </a:lvl1pPr>
          </a:lstStyle>
          <a:p>
            <a:pPr>
              <a:defRPr/>
            </a:pPr>
            <a:endParaRPr lang="en-US"/>
          </a:p>
        </p:txBody>
      </p:sp>
      <p:sp>
        <p:nvSpPr>
          <p:cNvPr id="4" name="Slide Number Placeholder 3"/>
          <p:cNvSpPr>
            <a:spLocks noGrp="1" noChangeArrowheads="1"/>
          </p:cNvSpPr>
          <p:nvPr>
            <p:ph type="sldNum" sz="quarter" idx="11"/>
          </p:nvPr>
        </p:nvSpPr>
        <p:spPr>
          <a:xfrm>
            <a:off x="9347200" y="6478588"/>
            <a:ext cx="2235200" cy="379412"/>
          </a:xfrm>
        </p:spPr>
        <p:txBody>
          <a:bodyPr/>
          <a:lstStyle>
            <a:lvl1pPr>
              <a:defRPr/>
            </a:lvl1pPr>
          </a:lstStyle>
          <a:p>
            <a:fld id="{D1BCBFA7-D967-47B8-BD69-E3981A1433A1}" type="slidenum">
              <a:rPr lang="en-US" altLang="en-US"/>
              <a:pPr/>
              <a:t>‹#›</a:t>
            </a:fld>
            <a:endParaRPr lang="en-US" altLang="en-US"/>
          </a:p>
        </p:txBody>
      </p:sp>
      <p:sp>
        <p:nvSpPr>
          <p:cNvPr id="5" name="Date Placeholder 4"/>
          <p:cNvSpPr>
            <a:spLocks noGrp="1" noChangeArrowheads="1"/>
          </p:cNvSpPr>
          <p:nvPr>
            <p:ph type="dt" sz="half" idx="12"/>
          </p:nvPr>
        </p:nvSpPr>
        <p:spPr>
          <a:xfrm>
            <a:off x="609600" y="6245225"/>
            <a:ext cx="2844800" cy="476250"/>
          </a:xfrm>
          <a:prstGeom prst="rect">
            <a:avLst/>
          </a:prstGeom>
        </p:spPr>
        <p:txBody>
          <a:bodyPr/>
          <a:lstStyle>
            <a:lvl1pPr>
              <a:defRPr>
                <a:latin typeface="Arial" charset="0"/>
                <a:cs typeface="Arial" charset="0"/>
              </a:defRPr>
            </a:lvl1pPr>
          </a:lstStyle>
          <a:p>
            <a:pPr>
              <a:defRPr/>
            </a:pPr>
            <a:endParaRPr lang="en-US"/>
          </a:p>
        </p:txBody>
      </p:sp>
    </p:spTree>
    <p:extLst>
      <p:ext uri="{BB962C8B-B14F-4D97-AF65-F5344CB8AC3E}">
        <p14:creationId xmlns:p14="http://schemas.microsoft.com/office/powerpoint/2010/main" val="2856054840"/>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Footer Placeholder 2"/>
          <p:cNvSpPr>
            <a:spLocks noGrp="1" noChangeArrowheads="1"/>
          </p:cNvSpPr>
          <p:nvPr>
            <p:ph type="ftr" sz="quarter" idx="10"/>
          </p:nvPr>
        </p:nvSpPr>
        <p:spPr/>
        <p:txBody>
          <a:bodyPr/>
          <a:lstStyle>
            <a:lvl1pPr>
              <a:defRPr/>
            </a:lvl1pPr>
          </a:lstStyle>
          <a:p>
            <a:pPr>
              <a:defRPr/>
            </a:pPr>
            <a:endParaRPr lang="en-US"/>
          </a:p>
        </p:txBody>
      </p:sp>
      <p:sp>
        <p:nvSpPr>
          <p:cNvPr id="4" name="Slide Number Placeholder 3"/>
          <p:cNvSpPr>
            <a:spLocks noGrp="1" noChangeArrowheads="1"/>
          </p:cNvSpPr>
          <p:nvPr>
            <p:ph type="sldNum" sz="quarter" idx="11"/>
          </p:nvPr>
        </p:nvSpPr>
        <p:spPr>
          <a:xfrm>
            <a:off x="9347200" y="6478588"/>
            <a:ext cx="2235200" cy="379412"/>
          </a:xfrm>
        </p:spPr>
        <p:txBody>
          <a:bodyPr/>
          <a:lstStyle>
            <a:lvl1pPr>
              <a:defRPr/>
            </a:lvl1pPr>
          </a:lstStyle>
          <a:p>
            <a:fld id="{332457EC-BE6E-48AA-9F55-8FC4FABDB426}" type="slidenum">
              <a:rPr lang="en-US" altLang="en-US"/>
              <a:pPr/>
              <a:t>‹#›</a:t>
            </a:fld>
            <a:endParaRPr lang="en-US" altLang="en-US"/>
          </a:p>
        </p:txBody>
      </p:sp>
      <p:sp>
        <p:nvSpPr>
          <p:cNvPr id="5" name="Date Placeholder 4"/>
          <p:cNvSpPr>
            <a:spLocks noGrp="1" noChangeArrowheads="1"/>
          </p:cNvSpPr>
          <p:nvPr>
            <p:ph type="dt" sz="half" idx="12"/>
          </p:nvPr>
        </p:nvSpPr>
        <p:spPr>
          <a:xfrm>
            <a:off x="609600" y="6245225"/>
            <a:ext cx="2844800" cy="476250"/>
          </a:xfrm>
          <a:prstGeom prst="rect">
            <a:avLst/>
          </a:prstGeom>
        </p:spPr>
        <p:txBody>
          <a:bodyPr/>
          <a:lstStyle>
            <a:lvl1pPr>
              <a:defRPr>
                <a:latin typeface="Arial" charset="0"/>
                <a:cs typeface="Arial" charset="0"/>
              </a:defRPr>
            </a:lvl1pPr>
          </a:lstStyle>
          <a:p>
            <a:pPr>
              <a:defRPr/>
            </a:pPr>
            <a:endParaRPr lang="en-US"/>
          </a:p>
        </p:txBody>
      </p:sp>
    </p:spTree>
    <p:extLst>
      <p:ext uri="{BB962C8B-B14F-4D97-AF65-F5344CB8AC3E}">
        <p14:creationId xmlns:p14="http://schemas.microsoft.com/office/powerpoint/2010/main" val="3887631008"/>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Footer Placeholder 2"/>
          <p:cNvSpPr>
            <a:spLocks noGrp="1" noChangeArrowheads="1"/>
          </p:cNvSpPr>
          <p:nvPr>
            <p:ph type="ftr" sz="quarter" idx="10"/>
          </p:nvPr>
        </p:nvSpPr>
        <p:spPr/>
        <p:txBody>
          <a:bodyPr/>
          <a:lstStyle>
            <a:lvl1pPr>
              <a:defRPr/>
            </a:lvl1pPr>
          </a:lstStyle>
          <a:p>
            <a:pPr>
              <a:defRPr/>
            </a:pPr>
            <a:endParaRPr lang="en-US"/>
          </a:p>
        </p:txBody>
      </p:sp>
      <p:sp>
        <p:nvSpPr>
          <p:cNvPr id="4" name="Slide Number Placeholder 3"/>
          <p:cNvSpPr>
            <a:spLocks noGrp="1" noChangeArrowheads="1"/>
          </p:cNvSpPr>
          <p:nvPr>
            <p:ph type="sldNum" sz="quarter" idx="11"/>
          </p:nvPr>
        </p:nvSpPr>
        <p:spPr>
          <a:xfrm>
            <a:off x="9347200" y="6478588"/>
            <a:ext cx="2235200" cy="379412"/>
          </a:xfrm>
        </p:spPr>
        <p:txBody>
          <a:bodyPr/>
          <a:lstStyle>
            <a:lvl1pPr>
              <a:defRPr/>
            </a:lvl1pPr>
          </a:lstStyle>
          <a:p>
            <a:fld id="{06ADD4E7-DB7F-4DDA-A18C-FE1E0ADC8FB5}" type="slidenum">
              <a:rPr lang="en-US" altLang="en-US"/>
              <a:pPr/>
              <a:t>‹#›</a:t>
            </a:fld>
            <a:endParaRPr lang="en-US" altLang="en-US"/>
          </a:p>
        </p:txBody>
      </p:sp>
      <p:sp>
        <p:nvSpPr>
          <p:cNvPr id="5" name="Date Placeholder 4"/>
          <p:cNvSpPr>
            <a:spLocks noGrp="1" noChangeArrowheads="1"/>
          </p:cNvSpPr>
          <p:nvPr>
            <p:ph type="dt" sz="half" idx="12"/>
          </p:nvPr>
        </p:nvSpPr>
        <p:spPr>
          <a:xfrm>
            <a:off x="609600" y="6245225"/>
            <a:ext cx="2844800" cy="476250"/>
          </a:xfrm>
          <a:prstGeom prst="rect">
            <a:avLst/>
          </a:prstGeom>
        </p:spPr>
        <p:txBody>
          <a:bodyPr/>
          <a:lstStyle>
            <a:lvl1pPr>
              <a:defRPr>
                <a:latin typeface="Arial" charset="0"/>
                <a:cs typeface="Arial" charset="0"/>
              </a:defRPr>
            </a:lvl1pPr>
          </a:lstStyle>
          <a:p>
            <a:pPr>
              <a:defRPr/>
            </a:pPr>
            <a:endParaRPr lang="en-US"/>
          </a:p>
        </p:txBody>
      </p:sp>
    </p:spTree>
    <p:extLst>
      <p:ext uri="{BB962C8B-B14F-4D97-AF65-F5344CB8AC3E}">
        <p14:creationId xmlns:p14="http://schemas.microsoft.com/office/powerpoint/2010/main" val="2309500101"/>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Footer Placeholder 2"/>
          <p:cNvSpPr>
            <a:spLocks noGrp="1" noChangeArrowheads="1"/>
          </p:cNvSpPr>
          <p:nvPr>
            <p:ph type="ftr" sz="quarter" idx="10"/>
          </p:nvPr>
        </p:nvSpPr>
        <p:spPr/>
        <p:txBody>
          <a:bodyPr/>
          <a:lstStyle>
            <a:lvl1pPr>
              <a:defRPr/>
            </a:lvl1pPr>
          </a:lstStyle>
          <a:p>
            <a:pPr>
              <a:defRPr/>
            </a:pPr>
            <a:endParaRPr lang="en-US"/>
          </a:p>
        </p:txBody>
      </p:sp>
      <p:sp>
        <p:nvSpPr>
          <p:cNvPr id="4" name="Slide Number Placeholder 3"/>
          <p:cNvSpPr>
            <a:spLocks noGrp="1" noChangeArrowheads="1"/>
          </p:cNvSpPr>
          <p:nvPr>
            <p:ph type="sldNum" sz="quarter" idx="11"/>
          </p:nvPr>
        </p:nvSpPr>
        <p:spPr>
          <a:xfrm>
            <a:off x="9347200" y="6478588"/>
            <a:ext cx="2235200" cy="379412"/>
          </a:xfrm>
        </p:spPr>
        <p:txBody>
          <a:bodyPr/>
          <a:lstStyle>
            <a:lvl1pPr>
              <a:defRPr/>
            </a:lvl1pPr>
          </a:lstStyle>
          <a:p>
            <a:fld id="{BB08816E-CF65-49B6-BE13-7A8DA2BDDE95}" type="slidenum">
              <a:rPr lang="en-US" altLang="en-US"/>
              <a:pPr/>
              <a:t>‹#›</a:t>
            </a:fld>
            <a:endParaRPr lang="en-US" altLang="en-US"/>
          </a:p>
        </p:txBody>
      </p:sp>
      <p:sp>
        <p:nvSpPr>
          <p:cNvPr id="5" name="Date Placeholder 4"/>
          <p:cNvSpPr>
            <a:spLocks noGrp="1" noChangeArrowheads="1"/>
          </p:cNvSpPr>
          <p:nvPr>
            <p:ph type="dt" sz="half" idx="12"/>
          </p:nvPr>
        </p:nvSpPr>
        <p:spPr>
          <a:xfrm>
            <a:off x="609600" y="6245225"/>
            <a:ext cx="2844800" cy="476250"/>
          </a:xfrm>
          <a:prstGeom prst="rect">
            <a:avLst/>
          </a:prstGeom>
        </p:spPr>
        <p:txBody>
          <a:bodyPr/>
          <a:lstStyle>
            <a:lvl1pPr>
              <a:defRPr>
                <a:latin typeface="Arial" charset="0"/>
                <a:cs typeface="Arial" charset="0"/>
              </a:defRPr>
            </a:lvl1pPr>
          </a:lstStyle>
          <a:p>
            <a:pPr>
              <a:defRPr/>
            </a:pPr>
            <a:endParaRPr lang="en-US"/>
          </a:p>
        </p:txBody>
      </p:sp>
    </p:spTree>
    <p:extLst>
      <p:ext uri="{BB962C8B-B14F-4D97-AF65-F5344CB8AC3E}">
        <p14:creationId xmlns:p14="http://schemas.microsoft.com/office/powerpoint/2010/main" val="3586790682"/>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Footer Placeholder 2"/>
          <p:cNvSpPr>
            <a:spLocks noGrp="1" noChangeArrowheads="1"/>
          </p:cNvSpPr>
          <p:nvPr>
            <p:ph type="ftr" sz="quarter" idx="10"/>
          </p:nvPr>
        </p:nvSpPr>
        <p:spPr/>
        <p:txBody>
          <a:bodyPr/>
          <a:lstStyle>
            <a:lvl1pPr>
              <a:defRPr/>
            </a:lvl1pPr>
          </a:lstStyle>
          <a:p>
            <a:pPr>
              <a:defRPr/>
            </a:pPr>
            <a:endParaRPr lang="en-US"/>
          </a:p>
        </p:txBody>
      </p:sp>
      <p:sp>
        <p:nvSpPr>
          <p:cNvPr id="4" name="Slide Number Placeholder 3"/>
          <p:cNvSpPr>
            <a:spLocks noGrp="1" noChangeArrowheads="1"/>
          </p:cNvSpPr>
          <p:nvPr>
            <p:ph type="sldNum" sz="quarter" idx="11"/>
          </p:nvPr>
        </p:nvSpPr>
        <p:spPr>
          <a:xfrm>
            <a:off x="9347200" y="6478588"/>
            <a:ext cx="2235200" cy="379412"/>
          </a:xfrm>
        </p:spPr>
        <p:txBody>
          <a:bodyPr/>
          <a:lstStyle>
            <a:lvl1pPr>
              <a:defRPr/>
            </a:lvl1pPr>
          </a:lstStyle>
          <a:p>
            <a:fld id="{504AE6B1-4319-477D-830D-5944542696B5}" type="slidenum">
              <a:rPr lang="en-US" altLang="en-US"/>
              <a:pPr/>
              <a:t>‹#›</a:t>
            </a:fld>
            <a:endParaRPr lang="en-US" altLang="en-US"/>
          </a:p>
        </p:txBody>
      </p:sp>
      <p:sp>
        <p:nvSpPr>
          <p:cNvPr id="5" name="Date Placeholder 4"/>
          <p:cNvSpPr>
            <a:spLocks noGrp="1" noChangeArrowheads="1"/>
          </p:cNvSpPr>
          <p:nvPr>
            <p:ph type="dt" sz="half" idx="12"/>
          </p:nvPr>
        </p:nvSpPr>
        <p:spPr>
          <a:xfrm>
            <a:off x="609600" y="6245225"/>
            <a:ext cx="2844800" cy="476250"/>
          </a:xfrm>
          <a:prstGeom prst="rect">
            <a:avLst/>
          </a:prstGeom>
        </p:spPr>
        <p:txBody>
          <a:bodyPr/>
          <a:lstStyle>
            <a:lvl1pPr>
              <a:defRPr>
                <a:latin typeface="Arial" charset="0"/>
                <a:cs typeface="Arial" charset="0"/>
              </a:defRPr>
            </a:lvl1pPr>
          </a:lstStyle>
          <a:p>
            <a:pPr>
              <a:defRPr/>
            </a:pPr>
            <a:endParaRPr lang="en-US"/>
          </a:p>
        </p:txBody>
      </p:sp>
    </p:spTree>
    <p:extLst>
      <p:ext uri="{BB962C8B-B14F-4D97-AF65-F5344CB8AC3E}">
        <p14:creationId xmlns:p14="http://schemas.microsoft.com/office/powerpoint/2010/main" val="1680885714"/>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7829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798" y="292084"/>
            <a:ext cx="10972407" cy="1384416"/>
          </a:xfrm>
          <a:prstGeom prst="rect">
            <a:avLst/>
          </a:prstGeom>
        </p:spPr>
        <p:txBody>
          <a:bodyPr lIns="76197" tIns="38098" rIns="76197" bIns="38098"/>
          <a:lstStyle/>
          <a:p>
            <a:r>
              <a:rPr lang="en-US" smtClean="0"/>
              <a:t>Click to edit Master title style</a:t>
            </a:r>
            <a:endParaRPr lang="en-US"/>
          </a:p>
        </p:txBody>
      </p:sp>
      <p:sp>
        <p:nvSpPr>
          <p:cNvPr id="3" name="Content Placeholder 2"/>
          <p:cNvSpPr>
            <a:spLocks noGrp="1"/>
          </p:cNvSpPr>
          <p:nvPr>
            <p:ph idx="1"/>
          </p:nvPr>
        </p:nvSpPr>
        <p:spPr>
          <a:xfrm>
            <a:off x="609798" y="1904504"/>
            <a:ext cx="10972407" cy="4115992"/>
          </a:xfrm>
          <a:prstGeom prst="rect">
            <a:avLst/>
          </a:prstGeom>
        </p:spPr>
        <p:txBody>
          <a:bodyPr lIns="76197" tIns="38098" rIns="76197" bIns="38098"/>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09798" y="6245521"/>
            <a:ext cx="2844407" cy="475380"/>
          </a:xfrm>
          <a:prstGeom prst="rect">
            <a:avLst/>
          </a:prstGeom>
          <a:ln/>
        </p:spPr>
        <p:txBody>
          <a:bodyPr lIns="76197" tIns="38098" rIns="76197" bIns="38098"/>
          <a:lstStyle>
            <a:lvl1pPr>
              <a:defRPr/>
            </a:lvl1pPr>
          </a:lstStyle>
          <a:p>
            <a:fld id="{B5203EFD-986E-4A2E-89DF-ABE94A5CBF0B}" type="datetimeFigureOut">
              <a:rPr lang="en-US" smtClean="0"/>
              <a:t>25-May-20</a:t>
            </a:fld>
            <a:endParaRPr lang="en-US"/>
          </a:p>
        </p:txBody>
      </p:sp>
      <p:sp>
        <p:nvSpPr>
          <p:cNvPr id="5" name="Rectangle 5"/>
          <p:cNvSpPr>
            <a:spLocks noGrp="1" noChangeArrowheads="1"/>
          </p:cNvSpPr>
          <p:nvPr>
            <p:ph type="ftr" sz="quarter" idx="11"/>
          </p:nvPr>
        </p:nvSpPr>
        <p:spPr>
          <a:xfrm>
            <a:off x="4166290" y="6245521"/>
            <a:ext cx="3859423" cy="475380"/>
          </a:xfrm>
          <a:prstGeom prst="rect">
            <a:avLst/>
          </a:prstGeom>
          <a:ln/>
        </p:spPr>
        <p:txBody>
          <a:bodyPr lIns="76197" tIns="38098" rIns="76197" bIns="38098"/>
          <a:lstStyle>
            <a:lvl1pPr>
              <a:defRPr/>
            </a:lvl1pPr>
          </a:lstStyle>
          <a:p>
            <a:endParaRPr lang="en-US"/>
          </a:p>
        </p:txBody>
      </p:sp>
      <p:sp>
        <p:nvSpPr>
          <p:cNvPr id="6" name="Rectangle 6"/>
          <p:cNvSpPr>
            <a:spLocks noGrp="1" noChangeArrowheads="1"/>
          </p:cNvSpPr>
          <p:nvPr>
            <p:ph type="sldNum" sz="quarter" idx="12"/>
          </p:nvPr>
        </p:nvSpPr>
        <p:spPr>
          <a:xfrm>
            <a:off x="8737798" y="6245521"/>
            <a:ext cx="2844407" cy="475380"/>
          </a:xfrm>
          <a:prstGeom prst="rect">
            <a:avLst/>
          </a:prstGeom>
          <a:ln/>
        </p:spPr>
        <p:txBody>
          <a:bodyPr lIns="76197" tIns="38098" rIns="76197" bIns="38098"/>
          <a:lstStyle>
            <a:lvl1pPr>
              <a:defRPr/>
            </a:lvl1pPr>
          </a:lstStyle>
          <a:p>
            <a:fld id="{2B47DA0A-D997-4BF3-9A61-25DDEF782EEC}" type="slidenum">
              <a:rPr lang="en-US" smtClean="0"/>
              <a:t>‹#›</a:t>
            </a:fld>
            <a:endParaRPr lang="en-US"/>
          </a:p>
        </p:txBody>
      </p:sp>
    </p:spTree>
    <p:extLst>
      <p:ext uri="{BB962C8B-B14F-4D97-AF65-F5344CB8AC3E}">
        <p14:creationId xmlns:p14="http://schemas.microsoft.com/office/powerpoint/2010/main" val="1393703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685800"/>
            <a:ext cx="10769600" cy="533400"/>
          </a:xfrm>
          <a:prstGeom prst="rect">
            <a:avLst/>
          </a:prstGeom>
        </p:spPr>
        <p:txBody>
          <a:bodyPr/>
          <a:lstStyle>
            <a:lvl1pPr>
              <a:defRPr sz="3733">
                <a:solidFill>
                  <a:srgbClr val="00006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812800" y="1417637"/>
            <a:ext cx="10769600" cy="4830763"/>
          </a:xfrm>
          <a:prstGeom prst="rect">
            <a:avLst/>
          </a:prstGeom>
        </p:spPr>
        <p:txBody>
          <a:bodyPr/>
          <a:lstStyle>
            <a:lvl1pPr>
              <a:buFont typeface="Wingdings" pitchFamily="2" charset="2"/>
              <a:buChar char="Ø"/>
              <a:defRPr sz="2667"/>
            </a:lvl1pPr>
            <a:lvl2pPr>
              <a:defRPr sz="2400"/>
            </a:lvl2pPr>
            <a:lvl3pPr>
              <a:defRPr sz="2133"/>
            </a:lvl3pPr>
            <a:lvl4pPr>
              <a:defRPr sz="1867"/>
            </a:lvl4pPr>
            <a:lvl5pPr>
              <a:defRPr sz="16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3"/>
          <p:cNvSpPr>
            <a:spLocks noGrp="1" noChangeArrowheads="1"/>
          </p:cNvSpPr>
          <p:nvPr>
            <p:ph type="sldNum" sz="quarter" idx="10"/>
          </p:nvPr>
        </p:nvSpPr>
        <p:spPr>
          <a:xfrm>
            <a:off x="11592986" y="6397626"/>
            <a:ext cx="503767" cy="365125"/>
          </a:xfrm>
          <a:prstGeom prst="rect">
            <a:avLst/>
          </a:prstGeom>
        </p:spPr>
        <p:txBody>
          <a:bodyPr/>
          <a:lstStyle>
            <a:lvl1pPr>
              <a:defRPr/>
            </a:lvl1pPr>
          </a:lstStyle>
          <a:p>
            <a:fld id="{2B47DA0A-D997-4BF3-9A61-25DDEF782EEC}" type="slidenum">
              <a:rPr lang="en-US" smtClean="0"/>
              <a:t>‹#›</a:t>
            </a:fld>
            <a:endParaRPr lang="en-US"/>
          </a:p>
        </p:txBody>
      </p:sp>
    </p:spTree>
    <p:extLst>
      <p:ext uri="{BB962C8B-B14F-4D97-AF65-F5344CB8AC3E}">
        <p14:creationId xmlns:p14="http://schemas.microsoft.com/office/powerpoint/2010/main" val="764992687"/>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1792" y="1591056"/>
            <a:ext cx="10972800" cy="4525963"/>
          </a:xfrm>
          <a:prstGeom prst="rect">
            <a:avLst/>
          </a:prstGeom>
        </p:spPr>
        <p:txBody>
          <a:bodyPr/>
          <a:lstStyle>
            <a:lvl1pPr>
              <a:buFont typeface="Wingdings" pitchFamily="2" charset="2"/>
              <a:buChar char="§"/>
              <a:defRPr/>
            </a:lvl1pPr>
            <a:lvl4pPr>
              <a:buFont typeface="Courier New" pitchFamily="49" charset="0"/>
              <a:buChar char="o"/>
              <a:defRPr/>
            </a:lvl4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B5203EFD-986E-4A2E-89DF-ABE94A5CBF0B}" type="datetimeFigureOut">
              <a:rPr lang="en-US" smtClean="0"/>
              <a:t>25-May-20</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2B47DA0A-D997-4BF3-9A61-25DDEF782EEC}" type="slidenum">
              <a:rPr lang="en-US" smtClean="0"/>
              <a:t>‹#›</a:t>
            </a:fld>
            <a:endParaRPr lang="en-US"/>
          </a:p>
        </p:txBody>
      </p:sp>
      <p:sp>
        <p:nvSpPr>
          <p:cNvPr id="11" name="Title Placeholder 1"/>
          <p:cNvSpPr>
            <a:spLocks noGrp="1"/>
          </p:cNvSpPr>
          <p:nvPr>
            <p:ph type="title"/>
          </p:nvPr>
        </p:nvSpPr>
        <p:spPr>
          <a:xfrm>
            <a:off x="609600" y="118873"/>
            <a:ext cx="8241792" cy="11524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extLst>
      <p:ext uri="{BB962C8B-B14F-4D97-AF65-F5344CB8AC3E}">
        <p14:creationId xmlns:p14="http://schemas.microsoft.com/office/powerpoint/2010/main" val="3277867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5203EFD-986E-4A2E-89DF-ABE94A5CBF0B}" type="datetimeFigureOut">
              <a:rPr lang="en-US" smtClean="0"/>
              <a:t>25-May-20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47DA0A-D997-4BF3-9A61-25DDEF782EEC}" type="slidenum">
              <a:rPr lang="en-US" smtClean="0"/>
              <a:t>‹#›</a:t>
            </a:fld>
            <a:endParaRPr lang="en-US"/>
          </a:p>
        </p:txBody>
      </p:sp>
    </p:spTree>
    <p:extLst>
      <p:ext uri="{BB962C8B-B14F-4D97-AF65-F5344CB8AC3E}">
        <p14:creationId xmlns:p14="http://schemas.microsoft.com/office/powerpoint/2010/main" val="3039221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6">
            <a:extLst/>
          </p:cNvPr>
          <p:cNvSpPr>
            <a:spLocks noGrp="1" noChangeArrowheads="1"/>
          </p:cNvSpPr>
          <p:nvPr>
            <p:ph type="ftr" sz="quarter" idx="10"/>
          </p:nvPr>
        </p:nvSpPr>
        <p:spPr>
          <a:ln/>
        </p:spPr>
        <p:txBody>
          <a:bodyPr/>
          <a:lstStyle>
            <a:lvl1pPr>
              <a:defRPr/>
            </a:lvl1pPr>
          </a:lstStyle>
          <a:p>
            <a:pPr>
              <a:defRPr/>
            </a:pPr>
            <a:endParaRPr lang="en-US"/>
          </a:p>
        </p:txBody>
      </p:sp>
      <p:sp>
        <p:nvSpPr>
          <p:cNvPr id="3" name="Rectangle 7">
            <a:extLst/>
          </p:cNvPr>
          <p:cNvSpPr>
            <a:spLocks noGrp="1" noChangeArrowheads="1"/>
          </p:cNvSpPr>
          <p:nvPr>
            <p:ph type="sldNum" sz="quarter" idx="11"/>
          </p:nvPr>
        </p:nvSpPr>
        <p:spPr>
          <a:ln/>
        </p:spPr>
        <p:txBody>
          <a:bodyPr/>
          <a:lstStyle>
            <a:lvl1pPr>
              <a:defRPr/>
            </a:lvl1pPr>
          </a:lstStyle>
          <a:p>
            <a:fld id="{2C4C2612-492E-410E-8F73-5A410FF9DAA1}" type="slidenum">
              <a:rPr lang="en-US" altLang="en-US"/>
              <a:pPr/>
              <a:t>‹#›</a:t>
            </a:fld>
            <a:endParaRPr lang="en-US" altLang="en-US"/>
          </a:p>
        </p:txBody>
      </p:sp>
    </p:spTree>
    <p:extLst>
      <p:ext uri="{BB962C8B-B14F-4D97-AF65-F5344CB8AC3E}">
        <p14:creationId xmlns:p14="http://schemas.microsoft.com/office/powerpoint/2010/main" val="1372652451"/>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p:cNvPr>
          <p:cNvSpPr>
            <a:spLocks noGrp="1" noChangeArrowheads="1"/>
          </p:cNvSpPr>
          <p:nvPr>
            <p:ph type="ftr" sz="quarter" idx="10"/>
          </p:nvPr>
        </p:nvSpPr>
        <p:spPr>
          <a:ln/>
        </p:spPr>
        <p:txBody>
          <a:bodyPr/>
          <a:lstStyle>
            <a:lvl1pPr>
              <a:defRPr/>
            </a:lvl1pPr>
          </a:lstStyle>
          <a:p>
            <a:pPr>
              <a:defRPr/>
            </a:pPr>
            <a:endParaRPr lang="en-US"/>
          </a:p>
        </p:txBody>
      </p:sp>
      <p:sp>
        <p:nvSpPr>
          <p:cNvPr id="4" name="Rectangle 7">
            <a:extLst/>
          </p:cNvPr>
          <p:cNvSpPr>
            <a:spLocks noGrp="1" noChangeArrowheads="1"/>
          </p:cNvSpPr>
          <p:nvPr>
            <p:ph type="sldNum" sz="quarter" idx="11"/>
          </p:nvPr>
        </p:nvSpPr>
        <p:spPr>
          <a:ln/>
        </p:spPr>
        <p:txBody>
          <a:bodyPr/>
          <a:lstStyle>
            <a:lvl1pPr>
              <a:defRPr/>
            </a:lvl1pPr>
          </a:lstStyle>
          <a:p>
            <a:fld id="{A4BE4C3D-07EF-491D-9D00-9311913103D1}" type="slidenum">
              <a:rPr lang="en-US" altLang="en-US"/>
              <a:pPr/>
              <a:t>‹#›</a:t>
            </a:fld>
            <a:endParaRPr lang="en-US" altLang="en-US"/>
          </a:p>
        </p:txBody>
      </p:sp>
    </p:spTree>
    <p:extLst>
      <p:ext uri="{BB962C8B-B14F-4D97-AF65-F5344CB8AC3E}">
        <p14:creationId xmlns:p14="http://schemas.microsoft.com/office/powerpoint/2010/main" val="39643827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Footer Placeholder 2"/>
          <p:cNvSpPr>
            <a:spLocks noGrp="1" noChangeArrowheads="1"/>
          </p:cNvSpPr>
          <p:nvPr>
            <p:ph type="ftr" sz="quarter" idx="10"/>
          </p:nvPr>
        </p:nvSpPr>
        <p:spPr/>
        <p:txBody>
          <a:bodyPr/>
          <a:lstStyle>
            <a:lvl1pPr>
              <a:defRPr/>
            </a:lvl1pPr>
          </a:lstStyle>
          <a:p>
            <a:pPr>
              <a:defRPr/>
            </a:pPr>
            <a:endParaRPr lang="en-US"/>
          </a:p>
        </p:txBody>
      </p:sp>
      <p:sp>
        <p:nvSpPr>
          <p:cNvPr id="4" name="Slide Number Placeholder 3"/>
          <p:cNvSpPr>
            <a:spLocks noGrp="1" noChangeArrowheads="1"/>
          </p:cNvSpPr>
          <p:nvPr>
            <p:ph type="sldNum" sz="quarter" idx="11"/>
          </p:nvPr>
        </p:nvSpPr>
        <p:spPr>
          <a:xfrm>
            <a:off x="9347200" y="6478588"/>
            <a:ext cx="2235200" cy="379412"/>
          </a:xfrm>
        </p:spPr>
        <p:txBody>
          <a:bodyPr/>
          <a:lstStyle>
            <a:lvl1pPr>
              <a:defRPr/>
            </a:lvl1pPr>
          </a:lstStyle>
          <a:p>
            <a:fld id="{FF2771AD-8AC5-4B7A-BEE8-F5B3FBFB6200}" type="slidenum">
              <a:rPr lang="en-US" altLang="en-US"/>
              <a:pPr/>
              <a:t>‹#›</a:t>
            </a:fld>
            <a:endParaRPr lang="en-US" altLang="en-US"/>
          </a:p>
        </p:txBody>
      </p:sp>
      <p:sp>
        <p:nvSpPr>
          <p:cNvPr id="5" name="Date Placeholder 4"/>
          <p:cNvSpPr>
            <a:spLocks noGrp="1" noChangeArrowheads="1"/>
          </p:cNvSpPr>
          <p:nvPr>
            <p:ph type="dt" sz="half" idx="12"/>
          </p:nvPr>
        </p:nvSpPr>
        <p:spPr>
          <a:xfrm>
            <a:off x="609600" y="6245225"/>
            <a:ext cx="2844800" cy="476250"/>
          </a:xfrm>
          <a:prstGeom prst="rect">
            <a:avLst/>
          </a:prstGeom>
        </p:spPr>
        <p:txBody>
          <a:bodyPr/>
          <a:lstStyle>
            <a:lvl1pPr>
              <a:defRPr>
                <a:latin typeface="Arial" charset="0"/>
                <a:cs typeface="Arial" charset="0"/>
              </a:defRPr>
            </a:lvl1pPr>
          </a:lstStyle>
          <a:p>
            <a:pPr>
              <a:defRPr/>
            </a:pPr>
            <a:endParaRPr lang="en-US"/>
          </a:p>
        </p:txBody>
      </p:sp>
    </p:spTree>
    <p:extLst>
      <p:ext uri="{BB962C8B-B14F-4D97-AF65-F5344CB8AC3E}">
        <p14:creationId xmlns:p14="http://schemas.microsoft.com/office/powerpoint/2010/main" val="1739201726"/>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02-1.png"/>
          <p:cNvPicPr>
            <a:picLocks noChangeAspect="1"/>
          </p:cNvPicPr>
          <p:nvPr/>
        </p:nvPicPr>
        <p:blipFill>
          <a:blip r:embed="rId19" cstate="print"/>
          <a:stretch>
            <a:fillRect/>
          </a:stretch>
        </p:blipFill>
        <p:spPr>
          <a:xfrm>
            <a:off x="0" y="0"/>
            <a:ext cx="12192000" cy="6858000"/>
          </a:xfrm>
          <a:prstGeom prst="rect">
            <a:avLst/>
          </a:prstGeom>
        </p:spPr>
      </p:pic>
      <p:sp>
        <p:nvSpPr>
          <p:cNvPr id="8" name="TextBox 7"/>
          <p:cNvSpPr txBox="1"/>
          <p:nvPr/>
        </p:nvSpPr>
        <p:spPr>
          <a:xfrm>
            <a:off x="4368800" y="6273801"/>
            <a:ext cx="4165600" cy="338554"/>
          </a:xfrm>
          <a:prstGeom prst="rect">
            <a:avLst/>
          </a:prstGeom>
          <a:noFill/>
        </p:spPr>
        <p:txBody>
          <a:bodyPr wrap="square" rtlCol="0">
            <a:spAutoFit/>
          </a:bodyPr>
          <a:lstStyle/>
          <a:p>
            <a:r>
              <a:rPr lang="en-US" sz="1600" b="1" dirty="0" smtClean="0">
                <a:solidFill>
                  <a:schemeClr val="tx1">
                    <a:lumMod val="75000"/>
                    <a:lumOff val="25000"/>
                  </a:schemeClr>
                </a:solidFill>
                <a:latin typeface="Lato" pitchFamily="34" charset="0"/>
              </a:rPr>
              <a:t>www.lexnimble.in |  www.lexnimble.com</a:t>
            </a:r>
            <a:endParaRPr lang="en-US" sz="1600" b="1" dirty="0">
              <a:solidFill>
                <a:schemeClr val="tx1">
                  <a:lumMod val="75000"/>
                  <a:lumOff val="25000"/>
                </a:schemeClr>
              </a:solidFill>
              <a:latin typeface="Lato" pitchFamily="34" charset="0"/>
            </a:endParaRPr>
          </a:p>
        </p:txBody>
      </p:sp>
    </p:spTree>
    <p:extLst>
      <p:ext uri="{BB962C8B-B14F-4D97-AF65-F5344CB8AC3E}">
        <p14:creationId xmlns:p14="http://schemas.microsoft.com/office/powerpoint/2010/main" val="4257589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70" r:id="rId9"/>
    <p:sldLayoutId id="2147483674" r:id="rId10"/>
    <p:sldLayoutId id="2147483675" r:id="rId11"/>
    <p:sldLayoutId id="2147483676" r:id="rId12"/>
    <p:sldLayoutId id="2147483683" r:id="rId13"/>
    <p:sldLayoutId id="2147483684" r:id="rId14"/>
    <p:sldLayoutId id="2147483685" r:id="rId15"/>
    <p:sldLayoutId id="2147483686" r:id="rId16"/>
    <p:sldLayoutId id="2147483687" r:id="rId17"/>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56509"/>
            <a:ext cx="9144000" cy="1653454"/>
          </a:xfrm>
        </p:spPr>
        <p:txBody>
          <a:bodyPr>
            <a:normAutofit/>
          </a:bodyPr>
          <a:lstStyle/>
          <a:p>
            <a:r>
              <a:rPr lang="en-US" sz="4000" b="1" dirty="0" smtClean="0"/>
              <a:t>Road Map for  </a:t>
            </a:r>
            <a:r>
              <a:rPr lang="en-US" sz="4000" b="1" dirty="0"/>
              <a:t>IT service management</a:t>
            </a:r>
          </a:p>
        </p:txBody>
      </p:sp>
    </p:spTree>
    <p:extLst>
      <p:ext uri="{BB962C8B-B14F-4D97-AF65-F5344CB8AC3E}">
        <p14:creationId xmlns:p14="http://schemas.microsoft.com/office/powerpoint/2010/main" val="1779246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p:cNvSpPr>
            <a:spLocks noGrp="1"/>
          </p:cNvSpPr>
          <p:nvPr>
            <p:ph type="title"/>
          </p:nvPr>
        </p:nvSpPr>
        <p:spPr>
          <a:xfrm>
            <a:off x="0" y="294640"/>
            <a:ext cx="12192000" cy="838200"/>
          </a:xfrm>
        </p:spPr>
        <p:txBody>
          <a:bodyPr/>
          <a:lstStyle/>
          <a:p>
            <a:pPr algn="l">
              <a:defRPr/>
            </a:pPr>
            <a:r>
              <a:rPr lang="en-US" altLang="en-US" sz="4000" b="1" dirty="0" smtClean="0"/>
              <a:t>  8.2.3 </a:t>
            </a:r>
            <a:r>
              <a:rPr lang="en-US" sz="4000" b="1" spc="-40" dirty="0" smtClean="0"/>
              <a:t>Control</a:t>
            </a:r>
            <a:r>
              <a:rPr lang="en-US" sz="4000" b="1" spc="-70" dirty="0" smtClean="0"/>
              <a:t> </a:t>
            </a:r>
            <a:r>
              <a:rPr lang="en-US" sz="4000" b="1" spc="-15" dirty="0" smtClean="0"/>
              <a:t>of</a:t>
            </a:r>
            <a:r>
              <a:rPr lang="en-US" sz="4000" b="1" spc="-70" dirty="0" smtClean="0"/>
              <a:t> </a:t>
            </a:r>
            <a:r>
              <a:rPr lang="en-US" sz="4000" b="1" spc="-35" dirty="0" smtClean="0"/>
              <a:t>parties</a:t>
            </a:r>
            <a:r>
              <a:rPr lang="en-US" sz="4000" b="1" spc="-70" dirty="0" smtClean="0"/>
              <a:t> </a:t>
            </a:r>
            <a:r>
              <a:rPr lang="en-US" sz="4000" b="1" spc="-50" dirty="0" smtClean="0"/>
              <a:t>involved</a:t>
            </a:r>
            <a:r>
              <a:rPr lang="en-US" sz="4000" b="1" spc="-70" dirty="0" smtClean="0"/>
              <a:t> </a:t>
            </a:r>
            <a:r>
              <a:rPr lang="en-US" sz="4000" b="1" spc="-25" dirty="0" smtClean="0"/>
              <a:t>in</a:t>
            </a:r>
            <a:r>
              <a:rPr lang="en-US" sz="4000" b="1" spc="-70" dirty="0" smtClean="0"/>
              <a:t> </a:t>
            </a:r>
            <a:r>
              <a:rPr lang="en-US" sz="4000" b="1" spc="-30" dirty="0" smtClean="0"/>
              <a:t>the</a:t>
            </a:r>
            <a:r>
              <a:rPr lang="en-US" sz="4000" b="1" spc="-70" dirty="0" smtClean="0"/>
              <a:t> </a:t>
            </a:r>
            <a:r>
              <a:rPr lang="en-US" sz="4000" b="1" spc="-55" dirty="0" smtClean="0"/>
              <a:t>service </a:t>
            </a:r>
            <a:r>
              <a:rPr lang="en-US" sz="4000" b="1" spc="-40" dirty="0" smtClean="0"/>
              <a:t>lifecycle</a:t>
            </a:r>
            <a:r>
              <a:rPr lang="en-US" sz="4000" b="1" dirty="0" smtClean="0"/>
              <a:t/>
            </a:r>
            <a:br>
              <a:rPr lang="en-US" sz="4000" b="1" dirty="0" smtClean="0"/>
            </a:br>
            <a:endParaRPr lang="en-IN" altLang="en-US" sz="4000" b="1" dirty="0"/>
          </a:p>
        </p:txBody>
      </p:sp>
      <p:sp>
        <p:nvSpPr>
          <p:cNvPr id="3" name="Content Placeholder 2"/>
          <p:cNvSpPr>
            <a:spLocks noGrp="1"/>
          </p:cNvSpPr>
          <p:nvPr>
            <p:ph idx="4294967295"/>
          </p:nvPr>
        </p:nvSpPr>
        <p:spPr>
          <a:xfrm>
            <a:off x="0" y="1158240"/>
            <a:ext cx="11927840" cy="4795520"/>
          </a:xfrm>
        </p:spPr>
        <p:txBody>
          <a:bodyPr>
            <a:noAutofit/>
          </a:bodyPr>
          <a:lstStyle/>
          <a:p>
            <a:pPr algn="just">
              <a:buFont typeface="Wingdings" panose="05000000000000000000" pitchFamily="2" charset="2"/>
              <a:buNone/>
              <a:defRPr/>
            </a:pPr>
            <a:r>
              <a:rPr lang="en-US" sz="2400" dirty="0" smtClean="0"/>
              <a:t>      The </a:t>
            </a:r>
            <a:r>
              <a:rPr lang="en-US" sz="2400" dirty="0"/>
              <a:t>service provider shall identify all processes, or parts of processes, for which requirements are specified in  Clauses 5 to 10, that are operated by other parties. Other parties can be an internal group, a customer or a supplier. The service provider shall demonstrate governance of processes operated by other parties by</a:t>
            </a:r>
            <a:r>
              <a:rPr lang="en-US" sz="2400" dirty="0" smtClean="0"/>
              <a:t>:</a:t>
            </a:r>
          </a:p>
          <a:p>
            <a:pPr algn="just">
              <a:buFont typeface="Wingdings" panose="05000000000000000000" pitchFamily="2" charset="2"/>
              <a:buNone/>
              <a:defRPr/>
            </a:pPr>
            <a:endParaRPr lang="en-IN" sz="2400" dirty="0"/>
          </a:p>
          <a:p>
            <a:pPr marL="719138" indent="-360363" algn="just">
              <a:defRPr/>
            </a:pPr>
            <a:r>
              <a:rPr lang="en-US" sz="2400" dirty="0"/>
              <a:t>demonstrating accountability for the processes and authority to require adherence to the </a:t>
            </a:r>
            <a:r>
              <a:rPr lang="en-US" sz="2400" dirty="0" smtClean="0"/>
              <a:t>processes.</a:t>
            </a:r>
            <a:endParaRPr lang="en-IN" sz="2400" dirty="0"/>
          </a:p>
          <a:p>
            <a:pPr marL="719138" indent="-360363" algn="just">
              <a:defRPr/>
            </a:pPr>
            <a:r>
              <a:rPr lang="en-US" sz="2400" dirty="0"/>
              <a:t>controlling the definition of the processes, and interfaces to other processes, in Clauses 5 to </a:t>
            </a:r>
            <a:r>
              <a:rPr lang="en-US" sz="2400" dirty="0" smtClean="0"/>
              <a:t>10.</a:t>
            </a:r>
            <a:endParaRPr lang="en-IN" sz="2400" dirty="0"/>
          </a:p>
          <a:p>
            <a:pPr marL="719138" indent="-360363" algn="just">
              <a:defRPr/>
            </a:pPr>
            <a:r>
              <a:rPr lang="en-US" sz="2400" dirty="0"/>
              <a:t>determining process performance and compliance with process </a:t>
            </a:r>
            <a:r>
              <a:rPr lang="en-US" sz="2400" dirty="0" smtClean="0"/>
              <a:t>requirements.</a:t>
            </a:r>
            <a:endParaRPr lang="en-IN" sz="2400" dirty="0"/>
          </a:p>
          <a:p>
            <a:pPr marL="719138" indent="-360363" algn="just">
              <a:defRPr/>
            </a:pPr>
            <a:r>
              <a:rPr lang="en-US" sz="2400" dirty="0"/>
              <a:t>controlling the planning and prioritizing of process </a:t>
            </a:r>
            <a:r>
              <a:rPr lang="en-US" sz="2400" dirty="0" smtClean="0"/>
              <a:t>improvements.</a:t>
            </a:r>
          </a:p>
        </p:txBody>
      </p:sp>
    </p:spTree>
    <p:extLst>
      <p:ext uri="{BB962C8B-B14F-4D97-AF65-F5344CB8AC3E}">
        <p14:creationId xmlns:p14="http://schemas.microsoft.com/office/powerpoint/2010/main" val="2452826614"/>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p:cNvSpPr>
            <a:spLocks noGrp="1"/>
          </p:cNvSpPr>
          <p:nvPr>
            <p:ph type="title"/>
          </p:nvPr>
        </p:nvSpPr>
        <p:spPr>
          <a:xfrm>
            <a:off x="0" y="294640"/>
            <a:ext cx="12192000" cy="838200"/>
          </a:xfrm>
        </p:spPr>
        <p:txBody>
          <a:bodyPr/>
          <a:lstStyle/>
          <a:p>
            <a:pPr algn="l">
              <a:defRPr/>
            </a:pPr>
            <a:r>
              <a:rPr lang="en-US" altLang="en-US" sz="4000" b="1" dirty="0" smtClean="0"/>
              <a:t>  8.2.3 </a:t>
            </a:r>
            <a:r>
              <a:rPr lang="en-US" sz="4000" b="1" spc="-40" dirty="0" smtClean="0"/>
              <a:t>Control</a:t>
            </a:r>
            <a:r>
              <a:rPr lang="en-US" sz="4000" b="1" spc="-70" dirty="0" smtClean="0"/>
              <a:t> </a:t>
            </a:r>
            <a:r>
              <a:rPr lang="en-US" sz="4000" b="1" spc="-15" dirty="0" smtClean="0"/>
              <a:t>of</a:t>
            </a:r>
            <a:r>
              <a:rPr lang="en-US" sz="4000" b="1" spc="-70" dirty="0" smtClean="0"/>
              <a:t> </a:t>
            </a:r>
            <a:r>
              <a:rPr lang="en-US" sz="4000" b="1" spc="-35" dirty="0" smtClean="0"/>
              <a:t>parties</a:t>
            </a:r>
            <a:r>
              <a:rPr lang="en-US" sz="4000" b="1" spc="-70" dirty="0" smtClean="0"/>
              <a:t> </a:t>
            </a:r>
            <a:r>
              <a:rPr lang="en-US" sz="4000" b="1" spc="-50" dirty="0" smtClean="0"/>
              <a:t>involved</a:t>
            </a:r>
            <a:r>
              <a:rPr lang="en-US" sz="4000" b="1" spc="-70" dirty="0" smtClean="0"/>
              <a:t> </a:t>
            </a:r>
            <a:r>
              <a:rPr lang="en-US" sz="4000" b="1" spc="-25" dirty="0" smtClean="0"/>
              <a:t>in</a:t>
            </a:r>
            <a:r>
              <a:rPr lang="en-US" sz="4000" b="1" spc="-70" dirty="0" smtClean="0"/>
              <a:t> </a:t>
            </a:r>
            <a:r>
              <a:rPr lang="en-US" sz="4000" b="1" spc="-30" dirty="0" smtClean="0"/>
              <a:t>the</a:t>
            </a:r>
            <a:r>
              <a:rPr lang="en-US" sz="4000" b="1" spc="-70" dirty="0" smtClean="0"/>
              <a:t> </a:t>
            </a:r>
            <a:r>
              <a:rPr lang="en-US" sz="4000" b="1" spc="-55" dirty="0" smtClean="0"/>
              <a:t>service </a:t>
            </a:r>
            <a:r>
              <a:rPr lang="en-US" sz="4000" b="1" spc="-40" dirty="0" smtClean="0"/>
              <a:t>lifecycle</a:t>
            </a:r>
            <a:r>
              <a:rPr lang="en-US" sz="4000" b="1" dirty="0" smtClean="0"/>
              <a:t/>
            </a:r>
            <a:br>
              <a:rPr lang="en-US" sz="4000" b="1" dirty="0" smtClean="0"/>
            </a:br>
            <a:endParaRPr lang="en-IN" altLang="en-US" sz="4000" b="1" dirty="0"/>
          </a:p>
        </p:txBody>
      </p:sp>
      <p:sp>
        <p:nvSpPr>
          <p:cNvPr id="3" name="Content Placeholder 2"/>
          <p:cNvSpPr>
            <a:spLocks noGrp="1"/>
          </p:cNvSpPr>
          <p:nvPr>
            <p:ph idx="4294967295"/>
          </p:nvPr>
        </p:nvSpPr>
        <p:spPr>
          <a:xfrm>
            <a:off x="0" y="1158240"/>
            <a:ext cx="11927840" cy="4795520"/>
          </a:xfrm>
        </p:spPr>
        <p:txBody>
          <a:bodyPr>
            <a:noAutofit/>
          </a:bodyPr>
          <a:lstStyle/>
          <a:p>
            <a:pPr marL="358775" indent="0" algn="just">
              <a:buNone/>
              <a:defRPr/>
            </a:pPr>
            <a:r>
              <a:rPr lang="en-US" sz="2400" dirty="0" smtClean="0"/>
              <a:t>When </a:t>
            </a:r>
            <a:r>
              <a:rPr lang="en-US" sz="2400" dirty="0"/>
              <a:t>a supplier is operating parts of the processes, the service provider shall manage the supplier through the supplier management process.</a:t>
            </a:r>
            <a:endParaRPr lang="en-IN" sz="2400" dirty="0"/>
          </a:p>
          <a:p>
            <a:pPr marL="360363" indent="-360363" algn="just">
              <a:buNone/>
              <a:defRPr/>
            </a:pPr>
            <a:r>
              <a:rPr lang="en-US" sz="2400" dirty="0"/>
              <a:t>	When an internal group or a customer is operating parts of the processes, the service provider shall manage the internal group or the customer through the service level management process.</a:t>
            </a:r>
            <a:r>
              <a:rPr lang="en-IN" sz="2400" dirty="0"/>
              <a:t> </a:t>
            </a:r>
          </a:p>
          <a:p>
            <a:pPr algn="just">
              <a:buFont typeface="Wingdings" panose="05000000000000000000" pitchFamily="2" charset="2"/>
              <a:buNone/>
              <a:defRPr/>
            </a:pPr>
            <a:endParaRPr lang="en-US" sz="2400" dirty="0" smtClean="0"/>
          </a:p>
        </p:txBody>
      </p:sp>
    </p:spTree>
    <p:extLst>
      <p:ext uri="{BB962C8B-B14F-4D97-AF65-F5344CB8AC3E}">
        <p14:creationId xmlns:p14="http://schemas.microsoft.com/office/powerpoint/2010/main" val="2466456379"/>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Title 1"/>
          <p:cNvSpPr>
            <a:spLocks noGrp="1"/>
          </p:cNvSpPr>
          <p:nvPr>
            <p:ph type="title"/>
          </p:nvPr>
        </p:nvSpPr>
        <p:spPr>
          <a:xfrm>
            <a:off x="142240" y="286558"/>
            <a:ext cx="10027920" cy="752764"/>
          </a:xfrm>
        </p:spPr>
        <p:txBody>
          <a:bodyPr/>
          <a:lstStyle/>
          <a:p>
            <a:pPr algn="l"/>
            <a:r>
              <a:rPr lang="en-US" altLang="en-US" sz="4000" b="1" dirty="0"/>
              <a:t>6 Planning the SMS (Plan)</a:t>
            </a:r>
            <a:endParaRPr lang="en-IN" altLang="en-US" sz="4000" b="1" dirty="0"/>
          </a:p>
        </p:txBody>
      </p:sp>
      <p:sp>
        <p:nvSpPr>
          <p:cNvPr id="3" name="Content Placeholder 2"/>
          <p:cNvSpPr>
            <a:spLocks noGrp="1"/>
          </p:cNvSpPr>
          <p:nvPr>
            <p:ph idx="4294967295"/>
          </p:nvPr>
        </p:nvSpPr>
        <p:spPr>
          <a:xfrm>
            <a:off x="-142240" y="1137920"/>
            <a:ext cx="12029440" cy="4165600"/>
          </a:xfrm>
        </p:spPr>
        <p:txBody>
          <a:bodyPr>
            <a:noAutofit/>
          </a:bodyPr>
          <a:lstStyle/>
          <a:p>
            <a:pPr>
              <a:buFont typeface="Wingdings" panose="05000000000000000000" pitchFamily="2" charset="2"/>
              <a:buNone/>
              <a:defRPr/>
            </a:pPr>
            <a:r>
              <a:rPr lang="en-US" sz="1500" dirty="0" smtClean="0"/>
              <a:t>	</a:t>
            </a:r>
            <a:r>
              <a:rPr lang="en-US" sz="2400" dirty="0" smtClean="0"/>
              <a:t>The </a:t>
            </a:r>
            <a:r>
              <a:rPr lang="en-US" sz="2400" dirty="0"/>
              <a:t>service provider shall create, implement and maintain a service management </a:t>
            </a:r>
            <a:r>
              <a:rPr lang="en-US" sz="2400" dirty="0" smtClean="0"/>
              <a:t>plan. Planning </a:t>
            </a:r>
            <a:r>
              <a:rPr lang="en-US" sz="2400" dirty="0"/>
              <a:t>shall take into consideration the service management policy, service requirements and requirements in this part of ISO/IEC 20000.  The service management plan shall contain or include a reference to at least the following:</a:t>
            </a:r>
            <a:endParaRPr lang="en-IN" sz="2400" dirty="0"/>
          </a:p>
          <a:p>
            <a:pPr marL="358775" indent="0">
              <a:buNone/>
              <a:defRPr/>
            </a:pPr>
            <a:r>
              <a:rPr lang="en-US" sz="2400" dirty="0" smtClean="0"/>
              <a:t>  a) service </a:t>
            </a:r>
            <a:r>
              <a:rPr lang="en-US" sz="2400" dirty="0"/>
              <a:t>management objectives that are to be achieved by the service </a:t>
            </a:r>
            <a:r>
              <a:rPr lang="en-US" sz="2400" dirty="0" smtClean="0"/>
              <a:t>provider</a:t>
            </a:r>
            <a:r>
              <a:rPr lang="en-US" sz="2400" dirty="0"/>
              <a:t>.</a:t>
            </a:r>
            <a:endParaRPr lang="en-US" sz="2400" dirty="0" smtClean="0"/>
          </a:p>
          <a:p>
            <a:pPr marL="358775" indent="0">
              <a:buNone/>
              <a:defRPr/>
            </a:pPr>
            <a:r>
              <a:rPr lang="en-US" sz="2400" dirty="0" smtClean="0"/>
              <a:t>  b</a:t>
            </a:r>
            <a:r>
              <a:rPr lang="en-US" sz="2400" dirty="0"/>
              <a:t>) service </a:t>
            </a:r>
            <a:r>
              <a:rPr lang="en-US" sz="2400" dirty="0" smtClean="0"/>
              <a:t>requirements</a:t>
            </a:r>
            <a:r>
              <a:rPr lang="en-US" sz="2400" dirty="0"/>
              <a:t>.</a:t>
            </a:r>
            <a:endParaRPr lang="en-US" sz="2400" dirty="0" smtClean="0"/>
          </a:p>
          <a:p>
            <a:pPr marL="358775" indent="0">
              <a:buNone/>
              <a:defRPr/>
            </a:pPr>
            <a:r>
              <a:rPr lang="en-US" sz="2400" dirty="0" smtClean="0"/>
              <a:t>  c</a:t>
            </a:r>
            <a:r>
              <a:rPr lang="en-US" sz="2400" dirty="0"/>
              <a:t>) known limitations which can impact the </a:t>
            </a:r>
            <a:r>
              <a:rPr lang="en-US" sz="2400" dirty="0" smtClean="0"/>
              <a:t>SMS.</a:t>
            </a:r>
            <a:endParaRPr lang="en-IN" sz="2400" dirty="0"/>
          </a:p>
          <a:p>
            <a:pPr marL="358775" indent="0">
              <a:buNone/>
              <a:defRPr/>
            </a:pPr>
            <a:r>
              <a:rPr lang="en-US" sz="2400" dirty="0" smtClean="0"/>
              <a:t>  d) policies</a:t>
            </a:r>
            <a:r>
              <a:rPr lang="en-US" sz="2400" dirty="0"/>
              <a:t>, standards, statutory and regulatory requirements, and contractual </a:t>
            </a:r>
            <a:r>
              <a:rPr lang="en-US" sz="2400" dirty="0" smtClean="0"/>
              <a:t>obligations.</a:t>
            </a:r>
            <a:endParaRPr lang="en-IN" sz="2400" dirty="0"/>
          </a:p>
          <a:p>
            <a:pPr marL="358775" indent="0">
              <a:buNone/>
              <a:defRPr/>
            </a:pPr>
            <a:r>
              <a:rPr lang="en-US" sz="2400" dirty="0" smtClean="0"/>
              <a:t>  e) framework </a:t>
            </a:r>
            <a:r>
              <a:rPr lang="en-US" sz="2400" dirty="0"/>
              <a:t>of authorities, responsibilities and process </a:t>
            </a:r>
            <a:r>
              <a:rPr lang="en-US" sz="2400" dirty="0" smtClean="0"/>
              <a:t>roles</a:t>
            </a:r>
            <a:r>
              <a:rPr lang="en-US" sz="2400" dirty="0"/>
              <a:t>.</a:t>
            </a:r>
            <a:endParaRPr lang="en-IN" sz="1500" dirty="0"/>
          </a:p>
        </p:txBody>
      </p:sp>
    </p:spTree>
    <p:extLst>
      <p:ext uri="{BB962C8B-B14F-4D97-AF65-F5344CB8AC3E}">
        <p14:creationId xmlns:p14="http://schemas.microsoft.com/office/powerpoint/2010/main" val="2482542762"/>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Title 1"/>
          <p:cNvSpPr>
            <a:spLocks noGrp="1"/>
          </p:cNvSpPr>
          <p:nvPr>
            <p:ph type="title"/>
          </p:nvPr>
        </p:nvSpPr>
        <p:spPr>
          <a:xfrm>
            <a:off x="142240" y="286558"/>
            <a:ext cx="10027920" cy="752764"/>
          </a:xfrm>
        </p:spPr>
        <p:txBody>
          <a:bodyPr/>
          <a:lstStyle/>
          <a:p>
            <a:pPr algn="l"/>
            <a:r>
              <a:rPr lang="en-US" altLang="en-US" sz="4000" b="1" dirty="0"/>
              <a:t>6 Planning the SMS (Plan)</a:t>
            </a:r>
            <a:endParaRPr lang="en-IN" altLang="en-US" sz="4000" b="1" dirty="0"/>
          </a:p>
        </p:txBody>
      </p:sp>
      <p:sp>
        <p:nvSpPr>
          <p:cNvPr id="3" name="Content Placeholder 2"/>
          <p:cNvSpPr>
            <a:spLocks noGrp="1"/>
          </p:cNvSpPr>
          <p:nvPr>
            <p:ph idx="4294967295"/>
          </p:nvPr>
        </p:nvSpPr>
        <p:spPr>
          <a:xfrm>
            <a:off x="-142240" y="1137920"/>
            <a:ext cx="12029440" cy="4165600"/>
          </a:xfrm>
        </p:spPr>
        <p:txBody>
          <a:bodyPr>
            <a:noAutofit/>
          </a:bodyPr>
          <a:lstStyle/>
          <a:p>
            <a:pPr>
              <a:buFont typeface="Wingdings" panose="05000000000000000000" pitchFamily="2" charset="2"/>
              <a:buNone/>
              <a:defRPr/>
            </a:pPr>
            <a:r>
              <a:rPr lang="en-US" sz="2400" dirty="0"/>
              <a:t>	 f) authorities and responsibilities for plans, service management processes and </a:t>
            </a:r>
            <a:r>
              <a:rPr lang="en-US" sz="2400" dirty="0" smtClean="0"/>
              <a:t>services.</a:t>
            </a:r>
            <a:endParaRPr lang="en-IN" sz="2400" dirty="0"/>
          </a:p>
          <a:p>
            <a:pPr marL="701675" indent="-342900">
              <a:defRPr/>
            </a:pPr>
            <a:r>
              <a:rPr lang="en-US" sz="2400" dirty="0"/>
              <a:t>human, technical, information and financial resources necessary to achieve the service management </a:t>
            </a:r>
            <a:r>
              <a:rPr lang="en-US" sz="2400" dirty="0" smtClean="0"/>
              <a:t>objectives.</a:t>
            </a:r>
            <a:endParaRPr lang="en-US" sz="2400" dirty="0"/>
          </a:p>
          <a:p>
            <a:pPr marL="701675" indent="-342900">
              <a:defRPr/>
            </a:pPr>
            <a:r>
              <a:rPr lang="en-US" sz="2400" dirty="0"/>
              <a:t>approach to be taken for working with other parties involved in the design and transition of new or  changed services </a:t>
            </a:r>
            <a:r>
              <a:rPr lang="en-US" sz="2400" dirty="0" smtClean="0"/>
              <a:t>process.</a:t>
            </a:r>
            <a:endParaRPr lang="en-IN" sz="2400" dirty="0"/>
          </a:p>
          <a:p>
            <a:pPr marL="620713" indent="-261938">
              <a:defRPr/>
            </a:pPr>
            <a:r>
              <a:rPr lang="en-US" sz="2400" dirty="0"/>
              <a:t>approach to be taken for the interfaces between service management processes and their integration within the </a:t>
            </a:r>
            <a:r>
              <a:rPr lang="en-US" sz="2400" dirty="0" smtClean="0"/>
              <a:t>SMS.</a:t>
            </a:r>
            <a:endParaRPr lang="en-IN" sz="2400" dirty="0"/>
          </a:p>
          <a:p>
            <a:pPr marL="620713" indent="-261938">
              <a:defRPr/>
            </a:pPr>
            <a:r>
              <a:rPr lang="en-US" sz="2400" dirty="0"/>
              <a:t>approach to be taken for the management of risks and the criteria for accepting </a:t>
            </a:r>
            <a:r>
              <a:rPr lang="en-US" sz="2400" dirty="0" smtClean="0"/>
              <a:t>risks.</a:t>
            </a:r>
            <a:endParaRPr lang="en-IN" sz="2400" dirty="0"/>
          </a:p>
          <a:p>
            <a:pPr marL="0" indent="0">
              <a:buNone/>
              <a:defRPr/>
            </a:pPr>
            <a:endParaRPr lang="en-IN" sz="2400" dirty="0"/>
          </a:p>
        </p:txBody>
      </p:sp>
    </p:spTree>
    <p:extLst>
      <p:ext uri="{BB962C8B-B14F-4D97-AF65-F5344CB8AC3E}">
        <p14:creationId xmlns:p14="http://schemas.microsoft.com/office/powerpoint/2010/main" val="3588402837"/>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Title 1"/>
          <p:cNvSpPr>
            <a:spLocks noGrp="1"/>
          </p:cNvSpPr>
          <p:nvPr>
            <p:ph type="title"/>
          </p:nvPr>
        </p:nvSpPr>
        <p:spPr>
          <a:xfrm>
            <a:off x="142240" y="286558"/>
            <a:ext cx="10027920" cy="752764"/>
          </a:xfrm>
        </p:spPr>
        <p:txBody>
          <a:bodyPr/>
          <a:lstStyle/>
          <a:p>
            <a:pPr algn="l"/>
            <a:r>
              <a:rPr lang="en-US" altLang="en-US" sz="4000" b="1" dirty="0"/>
              <a:t>6 Planning the SMS (Plan)</a:t>
            </a:r>
            <a:endParaRPr lang="en-IN" altLang="en-US" sz="4000" b="1" dirty="0"/>
          </a:p>
        </p:txBody>
      </p:sp>
      <p:sp>
        <p:nvSpPr>
          <p:cNvPr id="3" name="Content Placeholder 2"/>
          <p:cNvSpPr>
            <a:spLocks noGrp="1"/>
          </p:cNvSpPr>
          <p:nvPr>
            <p:ph idx="4294967295"/>
          </p:nvPr>
        </p:nvSpPr>
        <p:spPr>
          <a:xfrm>
            <a:off x="-142240" y="1137920"/>
            <a:ext cx="12029440" cy="4165600"/>
          </a:xfrm>
        </p:spPr>
        <p:txBody>
          <a:bodyPr>
            <a:noAutofit/>
          </a:bodyPr>
          <a:lstStyle/>
          <a:p>
            <a:pPr marL="620713" indent="-261938">
              <a:defRPr/>
            </a:pPr>
            <a:r>
              <a:rPr lang="en-US" sz="2400" dirty="0"/>
              <a:t>technology used to support the SMS</a:t>
            </a:r>
            <a:r>
              <a:rPr lang="en-US" sz="2400" dirty="0" smtClean="0"/>
              <a:t>.</a:t>
            </a:r>
          </a:p>
          <a:p>
            <a:pPr marL="620713" indent="-261938">
              <a:defRPr/>
            </a:pPr>
            <a:r>
              <a:rPr lang="en-US" sz="2400" dirty="0" smtClean="0"/>
              <a:t>how </a:t>
            </a:r>
            <a:r>
              <a:rPr lang="en-US" sz="2400" dirty="0"/>
              <a:t>the effectiveness of the SMS and the services will be measured, audited, reported and improved.  Plans created for specific processes shall be aligned with the service management plan.</a:t>
            </a:r>
            <a:endParaRPr lang="en-IN" sz="2400" dirty="0"/>
          </a:p>
          <a:p>
            <a:pPr marL="620713" indent="-261938">
              <a:defRPr/>
            </a:pPr>
            <a:r>
              <a:rPr lang="en-US" sz="2400" dirty="0"/>
              <a:t>The service management plan and plans created for specific processes shall be reviewed at planned intervals and, if  applicable, updated.</a:t>
            </a:r>
            <a:endParaRPr lang="en-IN" sz="2400" dirty="0"/>
          </a:p>
          <a:p>
            <a:pPr marL="0" indent="0">
              <a:buNone/>
              <a:defRPr/>
            </a:pPr>
            <a:endParaRPr lang="en-IN" sz="2400" dirty="0"/>
          </a:p>
        </p:txBody>
      </p:sp>
    </p:spTree>
    <p:extLst>
      <p:ext uri="{BB962C8B-B14F-4D97-AF65-F5344CB8AC3E}">
        <p14:creationId xmlns:p14="http://schemas.microsoft.com/office/powerpoint/2010/main" val="2664282468"/>
      </p:ext>
    </p:extLst>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Title 1"/>
          <p:cNvSpPr>
            <a:spLocks noGrp="1"/>
          </p:cNvSpPr>
          <p:nvPr>
            <p:ph type="title"/>
          </p:nvPr>
        </p:nvSpPr>
        <p:spPr>
          <a:xfrm>
            <a:off x="142240" y="286558"/>
            <a:ext cx="10027920" cy="752764"/>
          </a:xfrm>
        </p:spPr>
        <p:txBody>
          <a:bodyPr/>
          <a:lstStyle/>
          <a:p>
            <a:pPr algn="l"/>
            <a:r>
              <a:rPr lang="en-US" sz="4000" b="1" dirty="0">
                <a:solidFill>
                  <a:prstClr val="black"/>
                </a:solidFill>
              </a:rPr>
              <a:t>7 Support of the </a:t>
            </a:r>
            <a:r>
              <a:rPr lang="en-US" sz="4000" b="1" dirty="0" smtClean="0">
                <a:solidFill>
                  <a:prstClr val="black"/>
                </a:solidFill>
              </a:rPr>
              <a:t>SMS | </a:t>
            </a:r>
            <a:r>
              <a:rPr lang="en-US" sz="4000" b="1" dirty="0">
                <a:solidFill>
                  <a:prstClr val="black"/>
                </a:solidFill>
              </a:rPr>
              <a:t>7.1 Resources</a:t>
            </a:r>
            <a:r>
              <a:rPr lang="en-IN" sz="4000" b="1" dirty="0">
                <a:solidFill>
                  <a:prstClr val="black"/>
                </a:solidFill>
              </a:rPr>
              <a:t/>
            </a:r>
            <a:br>
              <a:rPr lang="en-IN" sz="4000" b="1" dirty="0">
                <a:solidFill>
                  <a:prstClr val="black"/>
                </a:solidFill>
              </a:rPr>
            </a:br>
            <a:endParaRPr lang="en-IN" altLang="en-US" sz="4000" b="1" dirty="0"/>
          </a:p>
        </p:txBody>
      </p:sp>
      <p:sp>
        <p:nvSpPr>
          <p:cNvPr id="3" name="Content Placeholder 2"/>
          <p:cNvSpPr>
            <a:spLocks noGrp="1"/>
          </p:cNvSpPr>
          <p:nvPr>
            <p:ph idx="4294967295"/>
          </p:nvPr>
        </p:nvSpPr>
        <p:spPr>
          <a:xfrm>
            <a:off x="-101600" y="1137920"/>
            <a:ext cx="11988800" cy="5953760"/>
          </a:xfrm>
        </p:spPr>
        <p:txBody>
          <a:bodyPr>
            <a:noAutofit/>
          </a:bodyPr>
          <a:lstStyle/>
          <a:p>
            <a:pPr algn="just">
              <a:buFont typeface="Wingdings" panose="05000000000000000000" pitchFamily="2" charset="2"/>
              <a:buNone/>
              <a:defRPr/>
            </a:pPr>
            <a:r>
              <a:rPr lang="en-US" sz="2400" dirty="0" smtClean="0"/>
              <a:t>       The </a:t>
            </a:r>
            <a:r>
              <a:rPr lang="en-US" sz="2400" dirty="0"/>
              <a:t>service provider shall determine and provide the human, technical, information </a:t>
            </a:r>
            <a:r>
              <a:rPr lang="en-US" sz="2400" dirty="0" smtClean="0"/>
              <a:t>and financial </a:t>
            </a:r>
            <a:r>
              <a:rPr lang="en-US" sz="2400" dirty="0"/>
              <a:t>resources needed to:</a:t>
            </a:r>
            <a:endParaRPr lang="en-IN" sz="2400" dirty="0"/>
          </a:p>
          <a:p>
            <a:pPr marL="358775" indent="0" algn="just">
              <a:buNone/>
              <a:defRPr/>
            </a:pPr>
            <a:r>
              <a:rPr lang="en-US" sz="2400" dirty="0"/>
              <a:t>a) establish, implement and maintain the SMS and the services, and continually improve their </a:t>
            </a:r>
            <a:r>
              <a:rPr lang="en-US" sz="2400" dirty="0" smtClean="0"/>
              <a:t>effectiveness.</a:t>
            </a:r>
            <a:endParaRPr lang="en-IN" sz="2400" dirty="0"/>
          </a:p>
          <a:p>
            <a:pPr marL="358775" indent="0" algn="just">
              <a:buNone/>
              <a:defRPr/>
            </a:pPr>
            <a:r>
              <a:rPr lang="en-US" sz="2400" dirty="0"/>
              <a:t>b) enhance customer satisfaction by delivering services that fulfill service requirements.</a:t>
            </a:r>
            <a:endParaRPr lang="en-IN" sz="2400" dirty="0"/>
          </a:p>
          <a:p>
            <a:pPr marL="0" indent="0" algn="just">
              <a:buNone/>
              <a:defRPr/>
            </a:pPr>
            <a:endParaRPr lang="en-IN" sz="2400" dirty="0"/>
          </a:p>
          <a:p>
            <a:pPr>
              <a:buFont typeface="Wingdings" panose="05000000000000000000" pitchFamily="2" charset="2"/>
              <a:buNone/>
              <a:defRPr/>
            </a:pPr>
            <a:endParaRPr lang="en-IN" sz="2400" dirty="0"/>
          </a:p>
        </p:txBody>
      </p:sp>
    </p:spTree>
    <p:extLst>
      <p:ext uri="{BB962C8B-B14F-4D97-AF65-F5344CB8AC3E}">
        <p14:creationId xmlns:p14="http://schemas.microsoft.com/office/powerpoint/2010/main" val="3511002045"/>
      </p:ext>
    </p:extLst>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Title 1"/>
          <p:cNvSpPr>
            <a:spLocks noGrp="1"/>
          </p:cNvSpPr>
          <p:nvPr>
            <p:ph type="title"/>
          </p:nvPr>
        </p:nvSpPr>
        <p:spPr>
          <a:xfrm>
            <a:off x="142240" y="286558"/>
            <a:ext cx="10027920" cy="752764"/>
          </a:xfrm>
        </p:spPr>
        <p:txBody>
          <a:bodyPr/>
          <a:lstStyle/>
          <a:p>
            <a:pPr algn="l"/>
            <a:r>
              <a:rPr lang="en-US" altLang="en-US" sz="4000" b="1" dirty="0"/>
              <a:t>7.2 Competence</a:t>
            </a:r>
            <a:r>
              <a:rPr lang="en-IN" sz="4000" b="1" dirty="0">
                <a:solidFill>
                  <a:prstClr val="black"/>
                </a:solidFill>
              </a:rPr>
              <a:t/>
            </a:r>
            <a:br>
              <a:rPr lang="en-IN" sz="4000" b="1" dirty="0">
                <a:solidFill>
                  <a:prstClr val="black"/>
                </a:solidFill>
              </a:rPr>
            </a:br>
            <a:endParaRPr lang="en-IN" altLang="en-US" sz="4000" b="1" dirty="0"/>
          </a:p>
        </p:txBody>
      </p:sp>
      <p:sp>
        <p:nvSpPr>
          <p:cNvPr id="3" name="Content Placeholder 2"/>
          <p:cNvSpPr>
            <a:spLocks noGrp="1"/>
          </p:cNvSpPr>
          <p:nvPr>
            <p:ph idx="4294967295"/>
          </p:nvPr>
        </p:nvSpPr>
        <p:spPr>
          <a:xfrm>
            <a:off x="-101600" y="1137920"/>
            <a:ext cx="11988800" cy="5953760"/>
          </a:xfrm>
        </p:spPr>
        <p:txBody>
          <a:bodyPr>
            <a:noAutofit/>
          </a:bodyPr>
          <a:lstStyle/>
          <a:p>
            <a:pPr algn="just">
              <a:buFont typeface="Wingdings" panose="05000000000000000000" pitchFamily="2" charset="2"/>
              <a:buNone/>
              <a:defRPr/>
            </a:pPr>
            <a:r>
              <a:rPr lang="en-US" sz="2400" dirty="0"/>
              <a:t>	The service provider's personnel performing work affecting conformity to service requirements shall be competent on the basis of appropriate education, training, skills and experience. The service provider shall:</a:t>
            </a:r>
            <a:endParaRPr lang="en-IN" sz="2400" dirty="0"/>
          </a:p>
          <a:p>
            <a:pPr marL="358775" indent="0" algn="just">
              <a:buNone/>
              <a:defRPr/>
            </a:pPr>
            <a:r>
              <a:rPr lang="en-US" sz="2400" dirty="0"/>
              <a:t>a) determine the necessary competence for </a:t>
            </a:r>
            <a:r>
              <a:rPr lang="en-US" sz="2400" dirty="0" smtClean="0"/>
              <a:t>personnel.</a:t>
            </a:r>
            <a:endParaRPr lang="en-IN" sz="2400" dirty="0"/>
          </a:p>
          <a:p>
            <a:pPr marL="358775" indent="0" algn="just">
              <a:buNone/>
              <a:defRPr/>
            </a:pPr>
            <a:r>
              <a:rPr lang="en-US" sz="2400" dirty="0"/>
              <a:t>b) where applicable, provide training or take other actions to achieve the </a:t>
            </a:r>
            <a:r>
              <a:rPr lang="en-US" sz="2400" dirty="0" smtClean="0"/>
              <a:t>necessary competence.</a:t>
            </a:r>
            <a:endParaRPr lang="en-IN" sz="2400" dirty="0"/>
          </a:p>
          <a:p>
            <a:pPr marL="358775" indent="0" algn="just">
              <a:buNone/>
              <a:defRPr/>
            </a:pPr>
            <a:r>
              <a:rPr lang="en-US" sz="2400" dirty="0"/>
              <a:t>c) evaluate the effectiveness of actions </a:t>
            </a:r>
            <a:r>
              <a:rPr lang="en-US" sz="2400" dirty="0" smtClean="0"/>
              <a:t>taken.</a:t>
            </a:r>
            <a:endParaRPr lang="en-IN" sz="2400" dirty="0"/>
          </a:p>
          <a:p>
            <a:pPr marL="358775" indent="0" algn="just">
              <a:buNone/>
              <a:defRPr/>
            </a:pPr>
            <a:r>
              <a:rPr lang="en-US" sz="2400" dirty="0"/>
              <a:t>d) ensure that its personnel are aware of how they contribute to the achievement of service management objectives and the fulfillment of service </a:t>
            </a:r>
            <a:r>
              <a:rPr lang="en-US" sz="2400" dirty="0" smtClean="0"/>
              <a:t>requirements.</a:t>
            </a:r>
            <a:endParaRPr lang="en-IN" sz="2400" dirty="0"/>
          </a:p>
          <a:p>
            <a:pPr marL="358775" indent="0" algn="just">
              <a:buNone/>
              <a:defRPr/>
            </a:pPr>
            <a:r>
              <a:rPr lang="en-US" sz="2400" dirty="0"/>
              <a:t>e) maintain appropriate records of education, training, skills and experience.</a:t>
            </a:r>
            <a:endParaRPr lang="en-IN" sz="2400" dirty="0"/>
          </a:p>
          <a:p>
            <a:pPr marL="0" indent="0" algn="just">
              <a:buNone/>
              <a:defRPr/>
            </a:pPr>
            <a:endParaRPr lang="en-IN" sz="2400" dirty="0"/>
          </a:p>
          <a:p>
            <a:pPr algn="just">
              <a:buFont typeface="Wingdings" panose="05000000000000000000" pitchFamily="2" charset="2"/>
              <a:buNone/>
              <a:defRPr/>
            </a:pPr>
            <a:endParaRPr lang="en-IN" sz="2400" dirty="0"/>
          </a:p>
        </p:txBody>
      </p:sp>
    </p:spTree>
    <p:extLst>
      <p:ext uri="{BB962C8B-B14F-4D97-AF65-F5344CB8AC3E}">
        <p14:creationId xmlns:p14="http://schemas.microsoft.com/office/powerpoint/2010/main" val="1735782051"/>
      </p:ext>
    </p:extLst>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Title 1"/>
          <p:cNvSpPr>
            <a:spLocks noGrp="1"/>
          </p:cNvSpPr>
          <p:nvPr>
            <p:ph type="title"/>
          </p:nvPr>
        </p:nvSpPr>
        <p:spPr>
          <a:xfrm>
            <a:off x="0" y="299720"/>
            <a:ext cx="12192000" cy="1066800"/>
          </a:xfrm>
        </p:spPr>
        <p:txBody>
          <a:bodyPr/>
          <a:lstStyle/>
          <a:p>
            <a:pPr algn="l">
              <a:defRPr/>
            </a:pPr>
            <a:r>
              <a:rPr lang="en-US" altLang="en-US" sz="4000" b="1" dirty="0" smtClean="0"/>
              <a:t> 9.1 </a:t>
            </a:r>
            <a:r>
              <a:rPr lang="en-US" sz="4000" b="1" spc="-40" dirty="0"/>
              <a:t>Monitoring, </a:t>
            </a:r>
            <a:r>
              <a:rPr lang="en-US" sz="4000" b="1" spc="-65" dirty="0"/>
              <a:t>measurement, analysis and  </a:t>
            </a:r>
            <a:r>
              <a:rPr lang="en-US" sz="4000" b="1" spc="-50" dirty="0"/>
              <a:t>evaluation</a:t>
            </a:r>
            <a:endParaRPr lang="en-IN" altLang="en-US" sz="4000" b="1" dirty="0"/>
          </a:p>
        </p:txBody>
      </p:sp>
      <p:sp>
        <p:nvSpPr>
          <p:cNvPr id="178179" name="Content Placeholder 2"/>
          <p:cNvSpPr>
            <a:spLocks noGrp="1"/>
          </p:cNvSpPr>
          <p:nvPr>
            <p:ph idx="4294967295"/>
          </p:nvPr>
        </p:nvSpPr>
        <p:spPr>
          <a:xfrm>
            <a:off x="162560" y="1026160"/>
            <a:ext cx="11724640" cy="5029200"/>
          </a:xfrm>
        </p:spPr>
        <p:txBody>
          <a:bodyPr/>
          <a:lstStyle/>
          <a:p>
            <a:r>
              <a:rPr lang="en-US" altLang="en-US" sz="2400" dirty="0"/>
              <a:t>The service provider shall use suitable methods for monitoring and measuring the SMS and the services.</a:t>
            </a:r>
            <a:endParaRPr lang="en-IN" altLang="en-US" sz="2400" dirty="0"/>
          </a:p>
          <a:p>
            <a:r>
              <a:rPr lang="en-US" altLang="en-US" sz="2400" dirty="0"/>
              <a:t>These methods shall include internal audits and management reviews.</a:t>
            </a:r>
            <a:endParaRPr lang="en-IN" altLang="en-US" sz="2400" dirty="0"/>
          </a:p>
          <a:p>
            <a:r>
              <a:rPr lang="en-US" altLang="en-US" sz="2400" dirty="0"/>
              <a:t>The objectives of all internal audits and management reviews shall be documented.</a:t>
            </a:r>
            <a:endParaRPr lang="en-IN" altLang="en-US" sz="2400" dirty="0"/>
          </a:p>
          <a:p>
            <a:r>
              <a:rPr lang="en-US" altLang="en-US" sz="2400" dirty="0"/>
              <a:t>The internal audits and management reviews shall demonstrate the ability of the SMS and the services to achieve service</a:t>
            </a:r>
            <a:endParaRPr lang="en-IN" altLang="en-US" sz="2400" dirty="0"/>
          </a:p>
          <a:p>
            <a:r>
              <a:rPr lang="en-US" altLang="en-US" sz="2400" dirty="0"/>
              <a:t>Management objectives and fulfill service requirements.</a:t>
            </a:r>
            <a:endParaRPr lang="en-IN" altLang="en-US" sz="2400" dirty="0"/>
          </a:p>
          <a:p>
            <a:r>
              <a:rPr lang="en-US" altLang="en-US" sz="2400" dirty="0"/>
              <a:t>Nonconformities shall be identified against the requirements in this part of </a:t>
            </a:r>
            <a:r>
              <a:rPr lang="en-US" altLang="en-US" sz="2400" dirty="0" smtClean="0"/>
              <a:t>ISO/IEC 20000</a:t>
            </a:r>
            <a:r>
              <a:rPr lang="en-US" altLang="en-US" sz="2400" dirty="0"/>
              <a:t>, the SMS requirements identified by the service provider or the service requirements.</a:t>
            </a:r>
            <a:endParaRPr lang="en-IN" altLang="en-US" sz="2400" dirty="0"/>
          </a:p>
          <a:p>
            <a:r>
              <a:rPr lang="en-US" altLang="en-US" sz="2400" dirty="0"/>
              <a:t>The results of internal audits and management reviews, including nonconformities, concerns and actions identified, shall be recorded.</a:t>
            </a:r>
            <a:endParaRPr lang="en-IN" altLang="en-US" sz="2400" dirty="0"/>
          </a:p>
          <a:p>
            <a:r>
              <a:rPr lang="en-US" altLang="en-US" sz="2400" dirty="0"/>
              <a:t>The results and actions shall be communicated to interested parties.</a:t>
            </a:r>
            <a:endParaRPr lang="en-IN" altLang="en-US" sz="2400" dirty="0"/>
          </a:p>
          <a:p>
            <a:pPr>
              <a:buFont typeface="Wingdings" panose="05000000000000000000" pitchFamily="2" charset="2"/>
              <a:buNone/>
            </a:pPr>
            <a:endParaRPr lang="en-IN" altLang="en-US" sz="2400" dirty="0"/>
          </a:p>
        </p:txBody>
      </p:sp>
    </p:spTree>
    <p:extLst>
      <p:ext uri="{BB962C8B-B14F-4D97-AF65-F5344CB8AC3E}">
        <p14:creationId xmlns:p14="http://schemas.microsoft.com/office/powerpoint/2010/main" val="4064946218"/>
      </p:ext>
    </p:extLst>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Title 1"/>
          <p:cNvSpPr>
            <a:spLocks noGrp="1"/>
          </p:cNvSpPr>
          <p:nvPr>
            <p:ph type="title"/>
          </p:nvPr>
        </p:nvSpPr>
        <p:spPr>
          <a:xfrm>
            <a:off x="0" y="152400"/>
            <a:ext cx="10134600" cy="838200"/>
          </a:xfrm>
        </p:spPr>
        <p:txBody>
          <a:bodyPr/>
          <a:lstStyle/>
          <a:p>
            <a:pPr algn="l"/>
            <a:r>
              <a:rPr lang="en-US" altLang="en-US" sz="4000" b="1" dirty="0" smtClean="0"/>
              <a:t> 9.2 </a:t>
            </a:r>
            <a:r>
              <a:rPr lang="en-US" altLang="en-US" sz="4000" b="1" dirty="0"/>
              <a:t>Internal Audit</a:t>
            </a:r>
            <a:endParaRPr lang="en-IN" altLang="en-US" sz="4000" b="1" dirty="0"/>
          </a:p>
        </p:txBody>
      </p:sp>
      <p:sp>
        <p:nvSpPr>
          <p:cNvPr id="3" name="Content Placeholder 2"/>
          <p:cNvSpPr>
            <a:spLocks noGrp="1"/>
          </p:cNvSpPr>
          <p:nvPr>
            <p:ph idx="4294967295"/>
          </p:nvPr>
        </p:nvSpPr>
        <p:spPr>
          <a:xfrm>
            <a:off x="142240" y="1196976"/>
            <a:ext cx="11846560" cy="8902064"/>
          </a:xfrm>
        </p:spPr>
        <p:txBody>
          <a:bodyPr>
            <a:noAutofit/>
          </a:bodyPr>
          <a:lstStyle/>
          <a:p>
            <a:pPr marL="0" indent="0">
              <a:buNone/>
              <a:defRPr/>
            </a:pPr>
            <a:r>
              <a:rPr lang="en-US" sz="2400" dirty="0"/>
              <a:t>The service provider shall conduct internal audits, at planned intervals, to determine whether the SMS and the services:</a:t>
            </a:r>
            <a:endParaRPr lang="en-IN" sz="2400" dirty="0"/>
          </a:p>
          <a:p>
            <a:pPr marL="261938" indent="0">
              <a:buNone/>
              <a:defRPr/>
            </a:pPr>
            <a:r>
              <a:rPr lang="en-US" sz="2400" dirty="0"/>
              <a:t>a) fulfill the requirements in this part of ISO/IEC </a:t>
            </a:r>
            <a:r>
              <a:rPr lang="en-US" sz="2400" dirty="0" smtClean="0"/>
              <a:t>20000.</a:t>
            </a:r>
            <a:endParaRPr lang="en-IN" sz="2400" dirty="0"/>
          </a:p>
          <a:p>
            <a:pPr marL="261938" indent="0">
              <a:buNone/>
              <a:defRPr/>
            </a:pPr>
            <a:r>
              <a:rPr lang="en-US" sz="2400" dirty="0"/>
              <a:t>b) fulfill the service requirements and the SMS requirements identified by the service </a:t>
            </a:r>
            <a:r>
              <a:rPr lang="en-US" sz="2400" dirty="0" smtClean="0"/>
              <a:t>provider</a:t>
            </a:r>
            <a:r>
              <a:rPr lang="en-US" sz="2400" dirty="0"/>
              <a:t>.</a:t>
            </a:r>
            <a:endParaRPr lang="en-IN" sz="2400" dirty="0"/>
          </a:p>
          <a:p>
            <a:pPr marL="261938" indent="0">
              <a:buNone/>
              <a:defRPr/>
            </a:pPr>
            <a:r>
              <a:rPr lang="en-US" sz="2400" dirty="0"/>
              <a:t>c) are effectively implemented and maintained. </a:t>
            </a:r>
            <a:endParaRPr lang="en-IN" sz="2400" dirty="0"/>
          </a:p>
          <a:p>
            <a:pPr>
              <a:defRPr/>
            </a:pPr>
            <a:r>
              <a:rPr lang="en-US" sz="2400" dirty="0"/>
              <a:t>There shall be a documented procedure including the authorities and responsibilities for planning and conducting audits, reporting results and maintaining audit records. An audit program shall be planned.</a:t>
            </a:r>
            <a:endParaRPr lang="en-IN" sz="2400" dirty="0"/>
          </a:p>
          <a:p>
            <a:pPr>
              <a:defRPr/>
            </a:pPr>
            <a:r>
              <a:rPr lang="en-US" sz="2400" dirty="0"/>
              <a:t>This shall take into consideration the status and importance of the processes and areas to be audited, as well as the results of previous audits.</a:t>
            </a:r>
            <a:endParaRPr lang="en-IN" sz="2400" dirty="0"/>
          </a:p>
          <a:p>
            <a:pPr>
              <a:defRPr/>
            </a:pPr>
            <a:r>
              <a:rPr lang="en-US" sz="2400" dirty="0"/>
              <a:t>The audit criteria, scope, frequency and methods shall be documented.</a:t>
            </a:r>
            <a:endParaRPr lang="en-IN" sz="2400" dirty="0"/>
          </a:p>
          <a:p>
            <a:pPr>
              <a:buFont typeface="Wingdings" panose="05000000000000000000" pitchFamily="2" charset="2"/>
              <a:buNone/>
              <a:defRPr/>
            </a:pPr>
            <a:endParaRPr lang="en-IN" sz="2400" dirty="0"/>
          </a:p>
        </p:txBody>
      </p:sp>
    </p:spTree>
    <p:extLst>
      <p:ext uri="{BB962C8B-B14F-4D97-AF65-F5344CB8AC3E}">
        <p14:creationId xmlns:p14="http://schemas.microsoft.com/office/powerpoint/2010/main" val="3060366603"/>
      </p:ext>
    </p:extLst>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Title 1"/>
          <p:cNvSpPr>
            <a:spLocks noGrp="1"/>
          </p:cNvSpPr>
          <p:nvPr>
            <p:ph type="title"/>
          </p:nvPr>
        </p:nvSpPr>
        <p:spPr>
          <a:xfrm>
            <a:off x="0" y="152400"/>
            <a:ext cx="10134600" cy="838200"/>
          </a:xfrm>
        </p:spPr>
        <p:txBody>
          <a:bodyPr/>
          <a:lstStyle/>
          <a:p>
            <a:pPr algn="l"/>
            <a:r>
              <a:rPr lang="en-US" altLang="en-US" sz="4000" b="1" dirty="0" smtClean="0"/>
              <a:t> 9.2 </a:t>
            </a:r>
            <a:r>
              <a:rPr lang="en-US" altLang="en-US" sz="4000" b="1" dirty="0"/>
              <a:t>Internal Audit</a:t>
            </a:r>
            <a:endParaRPr lang="en-IN" altLang="en-US" sz="4000" b="1" dirty="0"/>
          </a:p>
        </p:txBody>
      </p:sp>
      <p:sp>
        <p:nvSpPr>
          <p:cNvPr id="3" name="Content Placeholder 2"/>
          <p:cNvSpPr>
            <a:spLocks noGrp="1"/>
          </p:cNvSpPr>
          <p:nvPr>
            <p:ph idx="4294967295"/>
          </p:nvPr>
        </p:nvSpPr>
        <p:spPr>
          <a:xfrm>
            <a:off x="142240" y="1196976"/>
            <a:ext cx="11846560" cy="8902064"/>
          </a:xfrm>
        </p:spPr>
        <p:txBody>
          <a:bodyPr>
            <a:noAutofit/>
          </a:bodyPr>
          <a:lstStyle/>
          <a:p>
            <a:pPr>
              <a:defRPr/>
            </a:pPr>
            <a:r>
              <a:rPr lang="en-US" sz="2400" dirty="0"/>
              <a:t>The selection of auditors and conduct of audits shall ensure objectivity and impartiality of the audit. Auditors shall not audit their own work.</a:t>
            </a:r>
            <a:endParaRPr lang="en-IN" sz="2400" dirty="0"/>
          </a:p>
          <a:p>
            <a:pPr>
              <a:defRPr/>
            </a:pPr>
            <a:r>
              <a:rPr lang="en-US" sz="2400" dirty="0"/>
              <a:t>Nonconformities shall be communicated, prioritized and responsibility allocated for actions.</a:t>
            </a:r>
            <a:endParaRPr lang="en-IN" sz="2400" dirty="0"/>
          </a:p>
          <a:p>
            <a:pPr>
              <a:defRPr/>
            </a:pPr>
            <a:r>
              <a:rPr lang="en-US" sz="2400" dirty="0"/>
              <a:t>The management responsible for the area being audited shall ensure that any corrections and corrective actions are taken without undue delay to eliminate nonconformities and their causes.</a:t>
            </a:r>
            <a:endParaRPr lang="en-IN" sz="2400" dirty="0"/>
          </a:p>
          <a:p>
            <a:pPr>
              <a:defRPr/>
            </a:pPr>
            <a:r>
              <a:rPr lang="en-US" sz="2400" dirty="0"/>
              <a:t>Follow-up activities shall include the verification of the actions taken and the reporting of results.</a:t>
            </a:r>
            <a:endParaRPr lang="en-IN" sz="2400" dirty="0"/>
          </a:p>
          <a:p>
            <a:pPr>
              <a:buFont typeface="Wingdings" panose="05000000000000000000" pitchFamily="2" charset="2"/>
              <a:buNone/>
              <a:defRPr/>
            </a:pPr>
            <a:endParaRPr lang="en-IN" sz="2400" dirty="0"/>
          </a:p>
        </p:txBody>
      </p:sp>
    </p:spTree>
    <p:extLst>
      <p:ext uri="{BB962C8B-B14F-4D97-AF65-F5344CB8AC3E}">
        <p14:creationId xmlns:p14="http://schemas.microsoft.com/office/powerpoint/2010/main" val="3470097033"/>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 y="275459"/>
            <a:ext cx="10972407" cy="788571"/>
          </a:xfrm>
        </p:spPr>
        <p:txBody>
          <a:bodyPr/>
          <a:lstStyle/>
          <a:p>
            <a:pPr algn="l"/>
            <a:r>
              <a:rPr lang="en-US" sz="4000" b="1" dirty="0" smtClean="0"/>
              <a:t>IT Service management (ITSM)</a:t>
            </a:r>
            <a:endParaRPr lang="en-US" sz="4000" b="1" dirty="0"/>
          </a:p>
        </p:txBody>
      </p:sp>
      <p:sp>
        <p:nvSpPr>
          <p:cNvPr id="3" name="Content Placeholder 2"/>
          <p:cNvSpPr>
            <a:spLocks noGrp="1"/>
          </p:cNvSpPr>
          <p:nvPr>
            <p:ph idx="1"/>
          </p:nvPr>
        </p:nvSpPr>
        <p:spPr>
          <a:xfrm>
            <a:off x="223520" y="1230250"/>
            <a:ext cx="11704320" cy="4115992"/>
          </a:xfrm>
        </p:spPr>
        <p:txBody>
          <a:bodyPr/>
          <a:lstStyle/>
          <a:p>
            <a:pPr marL="0" indent="0" algn="just">
              <a:buNone/>
            </a:pPr>
            <a:r>
              <a:rPr lang="en-US" sz="2400" dirty="0"/>
              <a:t>ISO/IEC </a:t>
            </a:r>
            <a:r>
              <a:rPr lang="en-US" sz="2400" dirty="0" smtClean="0"/>
              <a:t>20000-1:2018 </a:t>
            </a:r>
            <a:r>
              <a:rPr lang="en-US" sz="2400" dirty="0"/>
              <a:t>is a service management system (SMS) standard. It specifies requirements for the service provider to plan, establish, implement, operate, monitor, review, maintain and improve an SMS. The requirements include the design, transition, delivery and improvement of services to fulfil agreed service requirements.</a:t>
            </a:r>
          </a:p>
        </p:txBody>
      </p:sp>
    </p:spTree>
    <p:extLst>
      <p:ext uri="{BB962C8B-B14F-4D97-AF65-F5344CB8AC3E}">
        <p14:creationId xmlns:p14="http://schemas.microsoft.com/office/powerpoint/2010/main" val="6506100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Title 1"/>
          <p:cNvSpPr>
            <a:spLocks noGrp="1"/>
          </p:cNvSpPr>
          <p:nvPr>
            <p:ph type="title"/>
          </p:nvPr>
        </p:nvSpPr>
        <p:spPr>
          <a:xfrm>
            <a:off x="142240" y="152400"/>
            <a:ext cx="10068560" cy="838200"/>
          </a:xfrm>
        </p:spPr>
        <p:txBody>
          <a:bodyPr/>
          <a:lstStyle/>
          <a:p>
            <a:pPr algn="l"/>
            <a:r>
              <a:rPr lang="en-US" altLang="en-US" sz="4000" b="1" dirty="0"/>
              <a:t>9.3 Management Review</a:t>
            </a:r>
            <a:endParaRPr lang="en-IN" altLang="en-US" sz="4000" b="1" dirty="0"/>
          </a:p>
        </p:txBody>
      </p:sp>
      <p:sp>
        <p:nvSpPr>
          <p:cNvPr id="3" name="Content Placeholder 2"/>
          <p:cNvSpPr>
            <a:spLocks noGrp="1"/>
          </p:cNvSpPr>
          <p:nvPr>
            <p:ph idx="4294967295"/>
          </p:nvPr>
        </p:nvSpPr>
        <p:spPr>
          <a:xfrm>
            <a:off x="203200" y="1239520"/>
            <a:ext cx="11704320" cy="5285105"/>
          </a:xfrm>
        </p:spPr>
        <p:txBody>
          <a:bodyPr>
            <a:noAutofit/>
          </a:bodyPr>
          <a:lstStyle/>
          <a:p>
            <a:pPr marL="0" indent="0">
              <a:buNone/>
              <a:defRPr/>
            </a:pPr>
            <a:r>
              <a:rPr lang="en-US" sz="2400" dirty="0" smtClean="0"/>
              <a:t>Top </a:t>
            </a:r>
            <a:r>
              <a:rPr lang="en-US" sz="2400" dirty="0"/>
              <a:t>management shall review the SMS and the services at planned intervals to ensure their continued suitability and effectiveness. This review shall include assessing opportunities for improvement and the need for changes to the SMS, including the policy and objectives for service management. The input to management reviews shall include at least information on:</a:t>
            </a:r>
            <a:endParaRPr lang="en-IN" sz="2400" dirty="0"/>
          </a:p>
          <a:p>
            <a:pPr marL="261938" indent="0">
              <a:buNone/>
              <a:defRPr/>
            </a:pPr>
            <a:r>
              <a:rPr lang="en-US" sz="2400" dirty="0"/>
              <a:t>a) customer </a:t>
            </a:r>
            <a:r>
              <a:rPr lang="en-US" sz="2400" dirty="0" smtClean="0"/>
              <a:t>feedback.</a:t>
            </a:r>
            <a:endParaRPr lang="en-IN" sz="2400" dirty="0"/>
          </a:p>
          <a:p>
            <a:pPr marL="261938" indent="0">
              <a:buNone/>
              <a:defRPr/>
            </a:pPr>
            <a:r>
              <a:rPr lang="en-US" sz="2400" dirty="0"/>
              <a:t>b) service and process performance and </a:t>
            </a:r>
            <a:r>
              <a:rPr lang="en-US" sz="2400" dirty="0" smtClean="0"/>
              <a:t>conformity.</a:t>
            </a:r>
            <a:endParaRPr lang="en-IN" sz="2400" dirty="0"/>
          </a:p>
          <a:p>
            <a:pPr marL="261938" indent="0">
              <a:buNone/>
              <a:defRPr/>
            </a:pPr>
            <a:r>
              <a:rPr lang="en-US" sz="2400" dirty="0"/>
              <a:t>c) current and forecast human, technical, information and financial resource </a:t>
            </a:r>
            <a:r>
              <a:rPr lang="en-US" sz="2400" dirty="0" smtClean="0"/>
              <a:t>levels.</a:t>
            </a:r>
            <a:endParaRPr lang="en-IN" sz="2400" dirty="0"/>
          </a:p>
          <a:p>
            <a:pPr marL="261938" indent="0">
              <a:buNone/>
              <a:defRPr/>
            </a:pPr>
            <a:r>
              <a:rPr lang="en-US" sz="2400" dirty="0"/>
              <a:t>d) current and forecast human and technical capabilities</a:t>
            </a:r>
            <a:r>
              <a:rPr lang="en-US" sz="2400" dirty="0" smtClean="0"/>
              <a:t>;.</a:t>
            </a:r>
          </a:p>
          <a:p>
            <a:pPr marL="261938" indent="0">
              <a:buNone/>
              <a:defRPr/>
            </a:pPr>
            <a:r>
              <a:rPr lang="en-US" sz="2400" dirty="0" smtClean="0"/>
              <a:t>e</a:t>
            </a:r>
            <a:r>
              <a:rPr lang="en-US" sz="2400" dirty="0"/>
              <a:t>) </a:t>
            </a:r>
            <a:r>
              <a:rPr lang="en-US" sz="2400" dirty="0" smtClean="0"/>
              <a:t>risks.</a:t>
            </a:r>
            <a:endParaRPr lang="en-IN" sz="2400" dirty="0"/>
          </a:p>
          <a:p>
            <a:pPr marL="261938" indent="0">
              <a:buNone/>
              <a:defRPr/>
            </a:pPr>
            <a:r>
              <a:rPr lang="en-US" sz="2400" dirty="0"/>
              <a:t>f) results and follow-up actions from </a:t>
            </a:r>
            <a:r>
              <a:rPr lang="en-US" sz="2400" dirty="0" smtClean="0"/>
              <a:t>audits.</a:t>
            </a:r>
            <a:endParaRPr lang="en-IN" sz="2400" dirty="0"/>
          </a:p>
          <a:p>
            <a:pPr marL="261938" indent="0">
              <a:buNone/>
              <a:defRPr/>
            </a:pPr>
            <a:r>
              <a:rPr lang="en-US" sz="2400" dirty="0"/>
              <a:t>g) results and follow-up actions from previous management </a:t>
            </a:r>
            <a:r>
              <a:rPr lang="en-US" sz="2400" dirty="0" smtClean="0"/>
              <a:t>reviews.</a:t>
            </a:r>
            <a:endParaRPr lang="en-IN" sz="2400" dirty="0"/>
          </a:p>
          <a:p>
            <a:pPr>
              <a:defRPr/>
            </a:pPr>
            <a:endParaRPr lang="en-IN" sz="2400" dirty="0"/>
          </a:p>
        </p:txBody>
      </p:sp>
    </p:spTree>
    <p:extLst>
      <p:ext uri="{BB962C8B-B14F-4D97-AF65-F5344CB8AC3E}">
        <p14:creationId xmlns:p14="http://schemas.microsoft.com/office/powerpoint/2010/main" val="1330334099"/>
      </p:ext>
    </p:extLst>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Title 1"/>
          <p:cNvSpPr>
            <a:spLocks noGrp="1"/>
          </p:cNvSpPr>
          <p:nvPr>
            <p:ph type="title"/>
          </p:nvPr>
        </p:nvSpPr>
        <p:spPr>
          <a:xfrm>
            <a:off x="142240" y="152400"/>
            <a:ext cx="10068560" cy="838200"/>
          </a:xfrm>
        </p:spPr>
        <p:txBody>
          <a:bodyPr/>
          <a:lstStyle/>
          <a:p>
            <a:pPr algn="l"/>
            <a:r>
              <a:rPr lang="en-US" altLang="en-US" sz="4000" b="1" dirty="0"/>
              <a:t>9.3 Management Review</a:t>
            </a:r>
            <a:endParaRPr lang="en-IN" altLang="en-US" sz="4000" b="1" dirty="0"/>
          </a:p>
        </p:txBody>
      </p:sp>
      <p:sp>
        <p:nvSpPr>
          <p:cNvPr id="3" name="Content Placeholder 2"/>
          <p:cNvSpPr>
            <a:spLocks noGrp="1"/>
          </p:cNvSpPr>
          <p:nvPr>
            <p:ph idx="4294967295"/>
          </p:nvPr>
        </p:nvSpPr>
        <p:spPr>
          <a:xfrm>
            <a:off x="0" y="1239520"/>
            <a:ext cx="11907520" cy="5285105"/>
          </a:xfrm>
        </p:spPr>
        <p:txBody>
          <a:bodyPr>
            <a:noAutofit/>
          </a:bodyPr>
          <a:lstStyle/>
          <a:p>
            <a:pPr marL="261938" indent="0">
              <a:buNone/>
              <a:defRPr/>
            </a:pPr>
            <a:r>
              <a:rPr lang="en-US" sz="2400" dirty="0" smtClean="0"/>
              <a:t>   h</a:t>
            </a:r>
            <a:r>
              <a:rPr lang="en-US" sz="2400" dirty="0"/>
              <a:t>) status of preventive and corrective </a:t>
            </a:r>
            <a:r>
              <a:rPr lang="en-US" sz="2400" dirty="0" smtClean="0"/>
              <a:t>actions</a:t>
            </a:r>
            <a:r>
              <a:rPr lang="en-US" sz="2400" dirty="0"/>
              <a:t>.</a:t>
            </a:r>
            <a:endParaRPr lang="en-US" sz="2400" dirty="0" smtClean="0"/>
          </a:p>
          <a:p>
            <a:pPr marL="261938" indent="0">
              <a:buNone/>
              <a:defRPr/>
            </a:pPr>
            <a:r>
              <a:rPr lang="en-US" sz="2400" dirty="0" smtClean="0"/>
              <a:t>    i</a:t>
            </a:r>
            <a:r>
              <a:rPr lang="en-US" sz="2400" dirty="0"/>
              <a:t>) changes that could affect the SMS and the </a:t>
            </a:r>
            <a:r>
              <a:rPr lang="en-US" sz="2400" dirty="0" smtClean="0"/>
              <a:t>services.</a:t>
            </a:r>
            <a:endParaRPr lang="en-IN" sz="2400" dirty="0"/>
          </a:p>
          <a:p>
            <a:pPr marL="261938" indent="0">
              <a:buNone/>
              <a:defRPr/>
            </a:pPr>
            <a:r>
              <a:rPr lang="en-US" sz="2400" dirty="0" smtClean="0"/>
              <a:t>    j</a:t>
            </a:r>
            <a:r>
              <a:rPr lang="en-US" sz="2400" dirty="0"/>
              <a:t>) opportunities for improvement. Records of management reviews shall be maintained.</a:t>
            </a:r>
            <a:endParaRPr lang="en-IN" sz="2400" dirty="0"/>
          </a:p>
          <a:p>
            <a:pPr marL="261938" indent="0">
              <a:buNone/>
              <a:defRPr/>
            </a:pPr>
            <a:r>
              <a:rPr lang="en-US" sz="2400" dirty="0"/>
              <a:t>The records from the management review shall include at least decisions and actions related to resources, improvement of the effectiveness of the SMS and improvement of the services.</a:t>
            </a:r>
            <a:endParaRPr lang="en-IN" sz="2400" dirty="0"/>
          </a:p>
          <a:p>
            <a:pPr>
              <a:defRPr/>
            </a:pPr>
            <a:endParaRPr lang="en-IN" sz="2400" dirty="0"/>
          </a:p>
        </p:txBody>
      </p:sp>
    </p:spTree>
    <p:extLst>
      <p:ext uri="{BB962C8B-B14F-4D97-AF65-F5344CB8AC3E}">
        <p14:creationId xmlns:p14="http://schemas.microsoft.com/office/powerpoint/2010/main" val="1092023877"/>
      </p:ext>
    </p:extLst>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Title 1"/>
          <p:cNvSpPr>
            <a:spLocks noGrp="1"/>
          </p:cNvSpPr>
          <p:nvPr>
            <p:ph type="title"/>
          </p:nvPr>
        </p:nvSpPr>
        <p:spPr>
          <a:xfrm>
            <a:off x="0" y="228600"/>
            <a:ext cx="10210800" cy="838200"/>
          </a:xfrm>
        </p:spPr>
        <p:txBody>
          <a:bodyPr/>
          <a:lstStyle/>
          <a:p>
            <a:pPr algn="l"/>
            <a:r>
              <a:rPr lang="en-US" altLang="en-US" sz="4000" b="1" dirty="0" smtClean="0"/>
              <a:t> 10.2 </a:t>
            </a:r>
            <a:r>
              <a:rPr lang="en-US" altLang="en-US" sz="4000" b="1" dirty="0"/>
              <a:t>Continual Improvement </a:t>
            </a:r>
            <a:endParaRPr lang="en-IN" altLang="en-US" sz="4000" b="1" dirty="0"/>
          </a:p>
        </p:txBody>
      </p:sp>
      <p:sp>
        <p:nvSpPr>
          <p:cNvPr id="3" name="Content Placeholder 2"/>
          <p:cNvSpPr>
            <a:spLocks noGrp="1"/>
          </p:cNvSpPr>
          <p:nvPr>
            <p:ph idx="4294967295"/>
          </p:nvPr>
        </p:nvSpPr>
        <p:spPr>
          <a:xfrm>
            <a:off x="223520" y="1219200"/>
            <a:ext cx="11704320" cy="5233988"/>
          </a:xfrm>
        </p:spPr>
        <p:txBody>
          <a:bodyPr>
            <a:normAutofit/>
          </a:bodyPr>
          <a:lstStyle/>
          <a:p>
            <a:pPr>
              <a:defRPr/>
            </a:pPr>
            <a:r>
              <a:rPr lang="en-US" sz="2400" dirty="0"/>
              <a:t>There shall be a policy on continual improvement of the SMS and the services. The policy shall include evaluation criteria for the opportunities for improvement.</a:t>
            </a:r>
            <a:endParaRPr lang="en-IN" sz="2400" dirty="0"/>
          </a:p>
          <a:p>
            <a:pPr>
              <a:defRPr/>
            </a:pPr>
            <a:r>
              <a:rPr lang="en-US" sz="2400" dirty="0"/>
              <a:t>There shall be a documented procedure including the authorities and responsibilities for identifying, documenting, evaluating, approving, prioritizing, managing, measuring and reporting of improvements.</a:t>
            </a:r>
            <a:endParaRPr lang="en-IN" sz="2400" dirty="0"/>
          </a:p>
          <a:p>
            <a:pPr>
              <a:defRPr/>
            </a:pPr>
            <a:r>
              <a:rPr lang="en-US" sz="2400" dirty="0"/>
              <a:t>Opportunities for improvement, including corrective and preventive actions, shall be documented.</a:t>
            </a:r>
            <a:endParaRPr lang="en-IN" sz="2400" dirty="0"/>
          </a:p>
          <a:p>
            <a:pPr>
              <a:defRPr/>
            </a:pPr>
            <a:r>
              <a:rPr lang="en-US" sz="2400" dirty="0"/>
              <a:t>The cause of identified nonconformities shall be corrected. Corrective actions shall be taken to eliminate the cause of identified nonconformities in order to </a:t>
            </a:r>
            <a:r>
              <a:rPr lang="en-US" sz="2400" dirty="0" smtClean="0"/>
              <a:t>prevent recurrence</a:t>
            </a:r>
            <a:r>
              <a:rPr lang="en-US" sz="2400" dirty="0"/>
              <a:t>.</a:t>
            </a:r>
            <a:endParaRPr lang="en-IN" sz="2400" dirty="0"/>
          </a:p>
          <a:p>
            <a:pPr>
              <a:defRPr/>
            </a:pPr>
            <a:r>
              <a:rPr lang="en-US" sz="2400" dirty="0"/>
              <a:t>Preventive actions shall be taken in order to eliminate the cause of </a:t>
            </a:r>
            <a:r>
              <a:rPr lang="en-US" sz="2400" dirty="0" smtClean="0"/>
              <a:t>potential nonconformities </a:t>
            </a:r>
            <a:r>
              <a:rPr lang="en-US" sz="2400" dirty="0"/>
              <a:t>in order to prevent occurrence.</a:t>
            </a:r>
            <a:endParaRPr lang="en-IN" sz="2400" dirty="0"/>
          </a:p>
          <a:p>
            <a:pPr>
              <a:defRPr/>
            </a:pPr>
            <a:endParaRPr lang="en-IN" sz="2400" dirty="0"/>
          </a:p>
        </p:txBody>
      </p:sp>
    </p:spTree>
    <p:extLst>
      <p:ext uri="{BB962C8B-B14F-4D97-AF65-F5344CB8AC3E}">
        <p14:creationId xmlns:p14="http://schemas.microsoft.com/office/powerpoint/2010/main" val="3486316005"/>
      </p:ext>
    </p:extLst>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Title 1"/>
          <p:cNvSpPr>
            <a:spLocks noGrp="1"/>
          </p:cNvSpPr>
          <p:nvPr>
            <p:ph type="title"/>
          </p:nvPr>
        </p:nvSpPr>
        <p:spPr>
          <a:xfrm>
            <a:off x="0" y="228600"/>
            <a:ext cx="9982200" cy="838200"/>
          </a:xfrm>
        </p:spPr>
        <p:txBody>
          <a:bodyPr/>
          <a:lstStyle/>
          <a:p>
            <a:pPr algn="l"/>
            <a:r>
              <a:rPr lang="en-US" altLang="en-US" sz="4000" b="1" dirty="0" smtClean="0"/>
              <a:t> 10.2 </a:t>
            </a:r>
            <a:r>
              <a:rPr lang="en-US" altLang="en-US" sz="4000" b="1" dirty="0"/>
              <a:t>Continual Improvement</a:t>
            </a:r>
            <a:endParaRPr lang="en-IN" altLang="en-US" sz="4000" b="1" dirty="0"/>
          </a:p>
        </p:txBody>
      </p:sp>
      <p:sp>
        <p:nvSpPr>
          <p:cNvPr id="3" name="Content Placeholder 2"/>
          <p:cNvSpPr>
            <a:spLocks noGrp="1"/>
          </p:cNvSpPr>
          <p:nvPr>
            <p:ph idx="4294967295"/>
          </p:nvPr>
        </p:nvSpPr>
        <p:spPr>
          <a:xfrm>
            <a:off x="223520" y="1097280"/>
            <a:ext cx="11684001" cy="5603558"/>
          </a:xfrm>
        </p:spPr>
        <p:txBody>
          <a:bodyPr/>
          <a:lstStyle/>
          <a:p>
            <a:pPr marL="0" indent="0" algn="just">
              <a:buNone/>
              <a:defRPr/>
            </a:pPr>
            <a:r>
              <a:rPr lang="en-US" sz="2400" dirty="0" smtClean="0"/>
              <a:t>Documented </a:t>
            </a:r>
            <a:r>
              <a:rPr lang="en-US" sz="2400" dirty="0"/>
              <a:t>opportunities for improvement shall be prioritized. The service provider shall </a:t>
            </a:r>
            <a:r>
              <a:rPr lang="en-US" sz="2400" dirty="0" smtClean="0"/>
              <a:t>use the </a:t>
            </a:r>
            <a:r>
              <a:rPr lang="en-US" sz="2400" dirty="0"/>
              <a:t>evaluation criteria in the policy on continual improvement, when making decisions on opportunities for improvement. Approved improvements shall be planned. </a:t>
            </a:r>
          </a:p>
          <a:p>
            <a:pPr algn="just">
              <a:buFont typeface="Wingdings" panose="05000000000000000000" pitchFamily="2" charset="2"/>
              <a:buNone/>
              <a:defRPr/>
            </a:pPr>
            <a:r>
              <a:rPr lang="en-US" sz="2400" dirty="0" smtClean="0"/>
              <a:t>The </a:t>
            </a:r>
            <a:r>
              <a:rPr lang="en-US" sz="2400" dirty="0"/>
              <a:t>service provider shall manage improvement activities including at least:</a:t>
            </a:r>
            <a:endParaRPr lang="en-IN" sz="2400" dirty="0"/>
          </a:p>
          <a:p>
            <a:pPr marL="358775" indent="0" algn="just">
              <a:buNone/>
              <a:defRPr/>
            </a:pPr>
            <a:r>
              <a:rPr lang="en-US" sz="2400" dirty="0" smtClean="0"/>
              <a:t>a</a:t>
            </a:r>
            <a:r>
              <a:rPr lang="en-US" sz="2400" dirty="0"/>
              <a:t>) setting targets for improvements in one or more of quality, value, capability, cost, </a:t>
            </a:r>
            <a:r>
              <a:rPr lang="en-US" sz="2400" dirty="0" smtClean="0"/>
              <a:t>productivity</a:t>
            </a:r>
            <a:r>
              <a:rPr lang="en-US" sz="2400" dirty="0"/>
              <a:t>, resource utilization and risk </a:t>
            </a:r>
            <a:r>
              <a:rPr lang="en-US" sz="2400" dirty="0" smtClean="0"/>
              <a:t>reduction.</a:t>
            </a:r>
            <a:endParaRPr lang="en-IN" sz="2400" dirty="0"/>
          </a:p>
          <a:p>
            <a:pPr marL="358775" indent="0" algn="just">
              <a:buNone/>
              <a:defRPr/>
            </a:pPr>
            <a:r>
              <a:rPr lang="en-US" sz="2400" dirty="0"/>
              <a:t>b) ensuring that approved improvements are </a:t>
            </a:r>
            <a:r>
              <a:rPr lang="en-US" sz="2400" dirty="0" smtClean="0"/>
              <a:t>implemented.</a:t>
            </a:r>
            <a:endParaRPr lang="en-IN" sz="2400" dirty="0"/>
          </a:p>
          <a:p>
            <a:pPr marL="358775" indent="0" algn="just">
              <a:buNone/>
              <a:defRPr/>
            </a:pPr>
            <a:r>
              <a:rPr lang="en-US" sz="2400" dirty="0"/>
              <a:t>c) revising the service management policies, plans, processes and procedures, where </a:t>
            </a:r>
            <a:r>
              <a:rPr lang="en-US" sz="2400" dirty="0" smtClean="0"/>
              <a:t>necessary.</a:t>
            </a:r>
            <a:endParaRPr lang="en-IN" sz="2400" dirty="0"/>
          </a:p>
          <a:p>
            <a:pPr marL="358775" indent="0" algn="just">
              <a:buNone/>
              <a:defRPr/>
            </a:pPr>
            <a:r>
              <a:rPr lang="en-US" sz="2400" dirty="0"/>
              <a:t>d) measuring implemented improvements against the targets set and where targets are not achieved, taking necessary </a:t>
            </a:r>
            <a:r>
              <a:rPr lang="en-US" sz="2400" dirty="0" smtClean="0"/>
              <a:t>actions.</a:t>
            </a:r>
            <a:endParaRPr lang="en-IN" sz="2400" dirty="0"/>
          </a:p>
          <a:p>
            <a:pPr marL="358775" indent="0" algn="just">
              <a:buNone/>
              <a:defRPr/>
            </a:pPr>
            <a:r>
              <a:rPr lang="en-US" sz="2400" dirty="0"/>
              <a:t>e) reporting on implemented improvements.</a:t>
            </a:r>
            <a:r>
              <a:rPr lang="en-IN" sz="2400" dirty="0"/>
              <a:t> </a:t>
            </a:r>
          </a:p>
        </p:txBody>
      </p:sp>
    </p:spTree>
    <p:extLst>
      <p:ext uri="{BB962C8B-B14F-4D97-AF65-F5344CB8AC3E}">
        <p14:creationId xmlns:p14="http://schemas.microsoft.com/office/powerpoint/2010/main" val="2791547948"/>
      </p:ext>
    </p:extLst>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ChangeArrowheads="1"/>
          </p:cNvSpPr>
          <p:nvPr/>
        </p:nvSpPr>
        <p:spPr bwMode="auto">
          <a:xfrm>
            <a:off x="3733800" y="1178244"/>
            <a:ext cx="4673600" cy="5075237"/>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N" altLang="en-US"/>
          </a:p>
        </p:txBody>
      </p:sp>
      <p:grpSp>
        <p:nvGrpSpPr>
          <p:cNvPr id="91139" name="Group 3"/>
          <p:cNvGrpSpPr>
            <a:grpSpLocks/>
          </p:cNvGrpSpPr>
          <p:nvPr/>
        </p:nvGrpSpPr>
        <p:grpSpPr bwMode="auto">
          <a:xfrm>
            <a:off x="4391025" y="3570924"/>
            <a:ext cx="3587750" cy="2141537"/>
            <a:chOff x="1666" y="2401"/>
            <a:chExt cx="2260" cy="1349"/>
          </a:xfrm>
        </p:grpSpPr>
        <p:sp>
          <p:nvSpPr>
            <p:cNvPr id="91219" name="Rectangle 4"/>
            <p:cNvSpPr>
              <a:spLocks noChangeArrowheads="1"/>
            </p:cNvSpPr>
            <p:nvPr/>
          </p:nvSpPr>
          <p:spPr bwMode="auto">
            <a:xfrm>
              <a:off x="1666" y="2401"/>
              <a:ext cx="2260" cy="134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IN" altLang="en-US"/>
            </a:p>
          </p:txBody>
        </p:sp>
        <p:sp>
          <p:nvSpPr>
            <p:cNvPr id="91220" name="Rectangle 5"/>
            <p:cNvSpPr>
              <a:spLocks noChangeArrowheads="1"/>
            </p:cNvSpPr>
            <p:nvPr/>
          </p:nvSpPr>
          <p:spPr bwMode="auto">
            <a:xfrm>
              <a:off x="1666" y="2401"/>
              <a:ext cx="2260" cy="1349"/>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N" altLang="en-US"/>
            </a:p>
          </p:txBody>
        </p:sp>
      </p:grpSp>
      <p:sp>
        <p:nvSpPr>
          <p:cNvPr id="91140" name="Rectangle 6"/>
          <p:cNvSpPr>
            <a:spLocks noChangeArrowheads="1"/>
          </p:cNvSpPr>
          <p:nvPr/>
        </p:nvSpPr>
        <p:spPr bwMode="auto">
          <a:xfrm>
            <a:off x="4438650" y="5080635"/>
            <a:ext cx="131407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200">
                <a:latin typeface="Calibri" panose="020F0502020204030204" pitchFamily="34" charset="0"/>
              </a:rPr>
              <a:t>Resolution processes</a:t>
            </a:r>
            <a:endParaRPr lang="en-US" altLang="en-US" sz="1200">
              <a:solidFill>
                <a:srgbClr val="FFFFFF"/>
              </a:solidFill>
              <a:latin typeface="Calibri" panose="020F0502020204030204" pitchFamily="34" charset="0"/>
            </a:endParaRPr>
          </a:p>
        </p:txBody>
      </p:sp>
      <p:sp>
        <p:nvSpPr>
          <p:cNvPr id="91141" name="Rectangle 7"/>
          <p:cNvSpPr>
            <a:spLocks noChangeArrowheads="1"/>
          </p:cNvSpPr>
          <p:nvPr/>
        </p:nvSpPr>
        <p:spPr bwMode="auto">
          <a:xfrm>
            <a:off x="6486526" y="5080635"/>
            <a:ext cx="142006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200">
                <a:latin typeface="Calibri" panose="020F0502020204030204" pitchFamily="34" charset="0"/>
              </a:rPr>
              <a:t>Relationship processes</a:t>
            </a:r>
            <a:endParaRPr lang="en-US" altLang="en-US" sz="1200">
              <a:solidFill>
                <a:srgbClr val="FFFFFF"/>
              </a:solidFill>
              <a:latin typeface="Calibri" panose="020F0502020204030204" pitchFamily="34" charset="0"/>
            </a:endParaRPr>
          </a:p>
        </p:txBody>
      </p:sp>
      <p:sp>
        <p:nvSpPr>
          <p:cNvPr id="91142" name="Rectangle 8"/>
          <p:cNvSpPr>
            <a:spLocks noChangeArrowheads="1"/>
          </p:cNvSpPr>
          <p:nvPr/>
        </p:nvSpPr>
        <p:spPr bwMode="auto">
          <a:xfrm>
            <a:off x="5143500" y="1200785"/>
            <a:ext cx="2105128"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400">
                <a:latin typeface="Calibri" panose="020F0502020204030204" pitchFamily="34" charset="0"/>
              </a:rPr>
              <a:t>Service Management System</a:t>
            </a:r>
            <a:endParaRPr lang="en-US" altLang="en-US">
              <a:solidFill>
                <a:srgbClr val="FFFFFF"/>
              </a:solidFill>
              <a:latin typeface="Calibri" panose="020F0502020204030204" pitchFamily="34" charset="0"/>
            </a:endParaRPr>
          </a:p>
        </p:txBody>
      </p:sp>
      <p:grpSp>
        <p:nvGrpSpPr>
          <p:cNvPr id="91143" name="Group 9"/>
          <p:cNvGrpSpPr>
            <a:grpSpLocks/>
          </p:cNvGrpSpPr>
          <p:nvPr/>
        </p:nvGrpSpPr>
        <p:grpSpPr bwMode="auto">
          <a:xfrm>
            <a:off x="4391025" y="1859598"/>
            <a:ext cx="3536950" cy="855662"/>
            <a:chOff x="1666" y="1323"/>
            <a:chExt cx="2228" cy="539"/>
          </a:xfrm>
        </p:grpSpPr>
        <p:sp>
          <p:nvSpPr>
            <p:cNvPr id="91217" name="Rectangle 10"/>
            <p:cNvSpPr>
              <a:spLocks noChangeArrowheads="1"/>
            </p:cNvSpPr>
            <p:nvPr/>
          </p:nvSpPr>
          <p:spPr bwMode="auto">
            <a:xfrm>
              <a:off x="1666" y="1323"/>
              <a:ext cx="2228" cy="53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IN" altLang="en-US"/>
            </a:p>
          </p:txBody>
        </p:sp>
        <p:sp>
          <p:nvSpPr>
            <p:cNvPr id="91218" name="Rectangle 11"/>
            <p:cNvSpPr>
              <a:spLocks noChangeArrowheads="1"/>
            </p:cNvSpPr>
            <p:nvPr/>
          </p:nvSpPr>
          <p:spPr bwMode="auto">
            <a:xfrm>
              <a:off x="1666" y="1323"/>
              <a:ext cx="2228" cy="539"/>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N" altLang="en-US"/>
            </a:p>
          </p:txBody>
        </p:sp>
      </p:grpSp>
      <p:grpSp>
        <p:nvGrpSpPr>
          <p:cNvPr id="91144" name="Group 12"/>
          <p:cNvGrpSpPr>
            <a:grpSpLocks/>
          </p:cNvGrpSpPr>
          <p:nvPr/>
        </p:nvGrpSpPr>
        <p:grpSpPr bwMode="auto">
          <a:xfrm>
            <a:off x="6642101" y="1540510"/>
            <a:ext cx="1662113" cy="1443038"/>
            <a:chOff x="3084" y="1122"/>
            <a:chExt cx="1047" cy="909"/>
          </a:xfrm>
        </p:grpSpPr>
        <p:sp>
          <p:nvSpPr>
            <p:cNvPr id="91215" name="Freeform 13"/>
            <p:cNvSpPr>
              <a:spLocks/>
            </p:cNvSpPr>
            <p:nvPr/>
          </p:nvSpPr>
          <p:spPr bwMode="auto">
            <a:xfrm>
              <a:off x="3084" y="1122"/>
              <a:ext cx="1047" cy="909"/>
            </a:xfrm>
            <a:custGeom>
              <a:avLst/>
              <a:gdLst>
                <a:gd name="T0" fmla="*/ 0 w 4656"/>
                <a:gd name="T1" fmla="*/ 0 h 4048"/>
                <a:gd name="T2" fmla="*/ 0 w 4656"/>
                <a:gd name="T3" fmla="*/ 0 h 4048"/>
                <a:gd name="T4" fmla="*/ 0 w 4656"/>
                <a:gd name="T5" fmla="*/ 0 h 4048"/>
                <a:gd name="T6" fmla="*/ 0 w 4656"/>
                <a:gd name="T7" fmla="*/ 0 h 4048"/>
                <a:gd name="T8" fmla="*/ 0 w 4656"/>
                <a:gd name="T9" fmla="*/ 0 h 4048"/>
                <a:gd name="T10" fmla="*/ 0 w 4656"/>
                <a:gd name="T11" fmla="*/ 0 h 4048"/>
                <a:gd name="T12" fmla="*/ 0 w 4656"/>
                <a:gd name="T13" fmla="*/ 0 h 4048"/>
                <a:gd name="T14" fmla="*/ 0 w 4656"/>
                <a:gd name="T15" fmla="*/ 0 h 4048"/>
                <a:gd name="T16" fmla="*/ 0 w 4656"/>
                <a:gd name="T17" fmla="*/ 0 h 4048"/>
                <a:gd name="T18" fmla="*/ 0 w 4656"/>
                <a:gd name="T19" fmla="*/ 0 h 4048"/>
                <a:gd name="T20" fmla="*/ 0 w 4656"/>
                <a:gd name="T21" fmla="*/ 0 h 4048"/>
                <a:gd name="T22" fmla="*/ 0 w 4656"/>
                <a:gd name="T23" fmla="*/ 0 h 4048"/>
                <a:gd name="T24" fmla="*/ 0 w 4656"/>
                <a:gd name="T25" fmla="*/ 0 h 4048"/>
                <a:gd name="T26" fmla="*/ 0 w 4656"/>
                <a:gd name="T27" fmla="*/ 0 h 4048"/>
                <a:gd name="T28" fmla="*/ 0 w 4656"/>
                <a:gd name="T29" fmla="*/ 0 h 404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656" h="4048">
                  <a:moveTo>
                    <a:pt x="4656" y="4048"/>
                  </a:moveTo>
                  <a:lnTo>
                    <a:pt x="4656" y="1486"/>
                  </a:lnTo>
                  <a:cubicBezTo>
                    <a:pt x="4656" y="763"/>
                    <a:pt x="4069" y="177"/>
                    <a:pt x="3345" y="177"/>
                  </a:cubicBezTo>
                  <a:cubicBezTo>
                    <a:pt x="3345" y="177"/>
                    <a:pt x="3345" y="177"/>
                    <a:pt x="3345" y="177"/>
                  </a:cubicBezTo>
                  <a:lnTo>
                    <a:pt x="836" y="177"/>
                  </a:lnTo>
                  <a:lnTo>
                    <a:pt x="836" y="0"/>
                  </a:lnTo>
                  <a:lnTo>
                    <a:pt x="0" y="342"/>
                  </a:lnTo>
                  <a:lnTo>
                    <a:pt x="836" y="683"/>
                  </a:lnTo>
                  <a:lnTo>
                    <a:pt x="836" y="507"/>
                  </a:lnTo>
                  <a:lnTo>
                    <a:pt x="3345" y="507"/>
                  </a:lnTo>
                  <a:cubicBezTo>
                    <a:pt x="3345" y="507"/>
                    <a:pt x="3345" y="507"/>
                    <a:pt x="3345" y="507"/>
                  </a:cubicBezTo>
                  <a:cubicBezTo>
                    <a:pt x="3887" y="507"/>
                    <a:pt x="4326" y="945"/>
                    <a:pt x="4326" y="1486"/>
                  </a:cubicBezTo>
                  <a:lnTo>
                    <a:pt x="4326" y="4048"/>
                  </a:lnTo>
                  <a:lnTo>
                    <a:pt x="4656" y="4048"/>
                  </a:lnTo>
                  <a:close/>
                </a:path>
              </a:pathLst>
            </a:custGeom>
            <a:solidFill>
              <a:srgbClr val="EAEAEA"/>
            </a:solidFill>
            <a:ln w="0">
              <a:solidFill>
                <a:srgbClr val="000000"/>
              </a:solidFill>
              <a:prstDash val="solid"/>
              <a:round/>
              <a:headEnd/>
              <a:tailEnd/>
            </a:ln>
          </p:spPr>
          <p:txBody>
            <a:bodyPr/>
            <a:lstStyle/>
            <a:p>
              <a:endParaRPr lang="en-US"/>
            </a:p>
          </p:txBody>
        </p:sp>
        <p:sp>
          <p:nvSpPr>
            <p:cNvPr id="91216" name="Freeform 14"/>
            <p:cNvSpPr>
              <a:spLocks/>
            </p:cNvSpPr>
            <p:nvPr/>
          </p:nvSpPr>
          <p:spPr bwMode="auto">
            <a:xfrm>
              <a:off x="3084" y="1122"/>
              <a:ext cx="1047" cy="909"/>
            </a:xfrm>
            <a:custGeom>
              <a:avLst/>
              <a:gdLst>
                <a:gd name="T0" fmla="*/ 0 w 4656"/>
                <a:gd name="T1" fmla="*/ 0 h 4048"/>
                <a:gd name="T2" fmla="*/ 0 w 4656"/>
                <a:gd name="T3" fmla="*/ 0 h 4048"/>
                <a:gd name="T4" fmla="*/ 0 w 4656"/>
                <a:gd name="T5" fmla="*/ 0 h 4048"/>
                <a:gd name="T6" fmla="*/ 0 w 4656"/>
                <a:gd name="T7" fmla="*/ 0 h 4048"/>
                <a:gd name="T8" fmla="*/ 0 w 4656"/>
                <a:gd name="T9" fmla="*/ 0 h 4048"/>
                <a:gd name="T10" fmla="*/ 0 w 4656"/>
                <a:gd name="T11" fmla="*/ 0 h 4048"/>
                <a:gd name="T12" fmla="*/ 0 w 4656"/>
                <a:gd name="T13" fmla="*/ 0 h 4048"/>
                <a:gd name="T14" fmla="*/ 0 w 4656"/>
                <a:gd name="T15" fmla="*/ 0 h 4048"/>
                <a:gd name="T16" fmla="*/ 0 w 4656"/>
                <a:gd name="T17" fmla="*/ 0 h 4048"/>
                <a:gd name="T18" fmla="*/ 0 w 4656"/>
                <a:gd name="T19" fmla="*/ 0 h 4048"/>
                <a:gd name="T20" fmla="*/ 0 w 4656"/>
                <a:gd name="T21" fmla="*/ 0 h 4048"/>
                <a:gd name="T22" fmla="*/ 0 w 4656"/>
                <a:gd name="T23" fmla="*/ 0 h 4048"/>
                <a:gd name="T24" fmla="*/ 0 w 4656"/>
                <a:gd name="T25" fmla="*/ 0 h 4048"/>
                <a:gd name="T26" fmla="*/ 0 w 4656"/>
                <a:gd name="T27" fmla="*/ 0 h 4048"/>
                <a:gd name="T28" fmla="*/ 0 w 4656"/>
                <a:gd name="T29" fmla="*/ 0 h 404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656" h="4048">
                  <a:moveTo>
                    <a:pt x="4656" y="4048"/>
                  </a:moveTo>
                  <a:lnTo>
                    <a:pt x="4656" y="1486"/>
                  </a:lnTo>
                  <a:cubicBezTo>
                    <a:pt x="4656" y="763"/>
                    <a:pt x="4069" y="177"/>
                    <a:pt x="3345" y="177"/>
                  </a:cubicBezTo>
                  <a:cubicBezTo>
                    <a:pt x="3345" y="177"/>
                    <a:pt x="3345" y="177"/>
                    <a:pt x="3345" y="177"/>
                  </a:cubicBezTo>
                  <a:lnTo>
                    <a:pt x="836" y="177"/>
                  </a:lnTo>
                  <a:lnTo>
                    <a:pt x="836" y="0"/>
                  </a:lnTo>
                  <a:lnTo>
                    <a:pt x="0" y="342"/>
                  </a:lnTo>
                  <a:lnTo>
                    <a:pt x="836" y="683"/>
                  </a:lnTo>
                  <a:lnTo>
                    <a:pt x="836" y="507"/>
                  </a:lnTo>
                  <a:lnTo>
                    <a:pt x="3345" y="507"/>
                  </a:lnTo>
                  <a:cubicBezTo>
                    <a:pt x="3345" y="507"/>
                    <a:pt x="3345" y="507"/>
                    <a:pt x="3345" y="507"/>
                  </a:cubicBezTo>
                  <a:cubicBezTo>
                    <a:pt x="3887" y="507"/>
                    <a:pt x="4326" y="945"/>
                    <a:pt x="4326" y="1486"/>
                  </a:cubicBezTo>
                  <a:lnTo>
                    <a:pt x="4326" y="4048"/>
                  </a:lnTo>
                  <a:lnTo>
                    <a:pt x="4656" y="4048"/>
                  </a:lnTo>
                  <a:close/>
                </a:path>
              </a:pathLst>
            </a:custGeom>
            <a:noFill/>
            <a:ln w="19050"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91145" name="Rectangle 15"/>
          <p:cNvSpPr>
            <a:spLocks noChangeArrowheads="1"/>
          </p:cNvSpPr>
          <p:nvPr/>
        </p:nvSpPr>
        <p:spPr bwMode="auto">
          <a:xfrm>
            <a:off x="5251451" y="1897698"/>
            <a:ext cx="164916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200">
                <a:latin typeface="Calibri" panose="020F0502020204030204" pitchFamily="34" charset="0"/>
              </a:rPr>
              <a:t>SMS general requirements</a:t>
            </a:r>
            <a:endParaRPr lang="en-US" altLang="en-US" sz="1200">
              <a:solidFill>
                <a:srgbClr val="FFFFFF"/>
              </a:solidFill>
              <a:latin typeface="Calibri" panose="020F0502020204030204" pitchFamily="34" charset="0"/>
            </a:endParaRPr>
          </a:p>
        </p:txBody>
      </p:sp>
      <p:grpSp>
        <p:nvGrpSpPr>
          <p:cNvPr id="91146" name="Group 16"/>
          <p:cNvGrpSpPr>
            <a:grpSpLocks/>
          </p:cNvGrpSpPr>
          <p:nvPr/>
        </p:nvGrpSpPr>
        <p:grpSpPr bwMode="auto">
          <a:xfrm>
            <a:off x="4929188" y="2937510"/>
            <a:ext cx="2690812" cy="471488"/>
            <a:chOff x="2005" y="2002"/>
            <a:chExt cx="1921" cy="335"/>
          </a:xfrm>
        </p:grpSpPr>
        <p:sp>
          <p:nvSpPr>
            <p:cNvPr id="91213" name="Rectangle 17"/>
            <p:cNvSpPr>
              <a:spLocks noChangeArrowheads="1"/>
            </p:cNvSpPr>
            <p:nvPr/>
          </p:nvSpPr>
          <p:spPr bwMode="auto">
            <a:xfrm>
              <a:off x="2005" y="2002"/>
              <a:ext cx="1921" cy="33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IN" altLang="en-US"/>
            </a:p>
          </p:txBody>
        </p:sp>
        <p:sp>
          <p:nvSpPr>
            <p:cNvPr id="91214" name="Rectangle 18"/>
            <p:cNvSpPr>
              <a:spLocks noChangeArrowheads="1"/>
            </p:cNvSpPr>
            <p:nvPr/>
          </p:nvSpPr>
          <p:spPr bwMode="auto">
            <a:xfrm>
              <a:off x="2005" y="2002"/>
              <a:ext cx="1921" cy="335"/>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N" altLang="en-US"/>
            </a:p>
          </p:txBody>
        </p:sp>
      </p:grpSp>
      <p:grpSp>
        <p:nvGrpSpPr>
          <p:cNvPr id="91147" name="Group 19"/>
          <p:cNvGrpSpPr>
            <a:grpSpLocks/>
          </p:cNvGrpSpPr>
          <p:nvPr/>
        </p:nvGrpSpPr>
        <p:grpSpPr bwMode="auto">
          <a:xfrm>
            <a:off x="6910388" y="4324986"/>
            <a:ext cx="1446212" cy="1712913"/>
            <a:chOff x="3253" y="2876"/>
            <a:chExt cx="911" cy="1079"/>
          </a:xfrm>
        </p:grpSpPr>
        <p:sp>
          <p:nvSpPr>
            <p:cNvPr id="91211" name="Freeform 20"/>
            <p:cNvSpPr>
              <a:spLocks/>
            </p:cNvSpPr>
            <p:nvPr/>
          </p:nvSpPr>
          <p:spPr bwMode="auto">
            <a:xfrm>
              <a:off x="3253" y="2876"/>
              <a:ext cx="911" cy="1079"/>
            </a:xfrm>
            <a:custGeom>
              <a:avLst/>
              <a:gdLst>
                <a:gd name="T0" fmla="*/ 0 w 4048"/>
                <a:gd name="T1" fmla="*/ 0 h 4800"/>
                <a:gd name="T2" fmla="*/ 0 w 4048"/>
                <a:gd name="T3" fmla="*/ 0 h 4800"/>
                <a:gd name="T4" fmla="*/ 0 w 4048"/>
                <a:gd name="T5" fmla="*/ 0 h 4800"/>
                <a:gd name="T6" fmla="*/ 0 w 4048"/>
                <a:gd name="T7" fmla="*/ 0 h 4800"/>
                <a:gd name="T8" fmla="*/ 0 w 4048"/>
                <a:gd name="T9" fmla="*/ 0 h 4800"/>
                <a:gd name="T10" fmla="*/ 0 w 4048"/>
                <a:gd name="T11" fmla="*/ 0 h 4800"/>
                <a:gd name="T12" fmla="*/ 0 w 4048"/>
                <a:gd name="T13" fmla="*/ 0 h 4800"/>
                <a:gd name="T14" fmla="*/ 0 w 4048"/>
                <a:gd name="T15" fmla="*/ 0 h 4800"/>
                <a:gd name="T16" fmla="*/ 0 w 4048"/>
                <a:gd name="T17" fmla="*/ 0 h 4800"/>
                <a:gd name="T18" fmla="*/ 0 w 4048"/>
                <a:gd name="T19" fmla="*/ 0 h 4800"/>
                <a:gd name="T20" fmla="*/ 0 w 4048"/>
                <a:gd name="T21" fmla="*/ 0 h 4800"/>
                <a:gd name="T22" fmla="*/ 0 w 4048"/>
                <a:gd name="T23" fmla="*/ 0 h 4800"/>
                <a:gd name="T24" fmla="*/ 0 w 4048"/>
                <a:gd name="T25" fmla="*/ 0 h 4800"/>
                <a:gd name="T26" fmla="*/ 0 w 4048"/>
                <a:gd name="T27" fmla="*/ 0 h 4800"/>
                <a:gd name="T28" fmla="*/ 0 w 4048"/>
                <a:gd name="T29" fmla="*/ 0 h 48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48" h="4800">
                  <a:moveTo>
                    <a:pt x="0" y="4800"/>
                  </a:moveTo>
                  <a:lnTo>
                    <a:pt x="2563" y="4800"/>
                  </a:lnTo>
                  <a:cubicBezTo>
                    <a:pt x="3286" y="4800"/>
                    <a:pt x="3872" y="4214"/>
                    <a:pt x="3872" y="3491"/>
                  </a:cubicBezTo>
                  <a:cubicBezTo>
                    <a:pt x="3872" y="3491"/>
                    <a:pt x="3872" y="3491"/>
                    <a:pt x="3872" y="3491"/>
                  </a:cubicBezTo>
                  <a:lnTo>
                    <a:pt x="3872" y="835"/>
                  </a:lnTo>
                  <a:lnTo>
                    <a:pt x="4048" y="835"/>
                  </a:lnTo>
                  <a:lnTo>
                    <a:pt x="3707" y="0"/>
                  </a:lnTo>
                  <a:lnTo>
                    <a:pt x="3366" y="835"/>
                  </a:lnTo>
                  <a:lnTo>
                    <a:pt x="3542" y="835"/>
                  </a:lnTo>
                  <a:lnTo>
                    <a:pt x="3542" y="3491"/>
                  </a:lnTo>
                  <a:cubicBezTo>
                    <a:pt x="3542" y="3491"/>
                    <a:pt x="3542" y="3491"/>
                    <a:pt x="3542" y="3491"/>
                  </a:cubicBezTo>
                  <a:cubicBezTo>
                    <a:pt x="3542" y="4032"/>
                    <a:pt x="3104" y="4470"/>
                    <a:pt x="2563" y="4470"/>
                  </a:cubicBezTo>
                  <a:lnTo>
                    <a:pt x="0" y="4470"/>
                  </a:lnTo>
                  <a:lnTo>
                    <a:pt x="0" y="4800"/>
                  </a:lnTo>
                  <a:close/>
                </a:path>
              </a:pathLst>
            </a:custGeom>
            <a:solidFill>
              <a:srgbClr val="EAEAEA"/>
            </a:solidFill>
            <a:ln w="0">
              <a:solidFill>
                <a:srgbClr val="000000"/>
              </a:solidFill>
              <a:prstDash val="solid"/>
              <a:round/>
              <a:headEnd/>
              <a:tailEnd/>
            </a:ln>
          </p:spPr>
          <p:txBody>
            <a:bodyPr/>
            <a:lstStyle/>
            <a:p>
              <a:endParaRPr lang="en-US"/>
            </a:p>
          </p:txBody>
        </p:sp>
        <p:sp>
          <p:nvSpPr>
            <p:cNvPr id="91212" name="Freeform 21"/>
            <p:cNvSpPr>
              <a:spLocks/>
            </p:cNvSpPr>
            <p:nvPr/>
          </p:nvSpPr>
          <p:spPr bwMode="auto">
            <a:xfrm>
              <a:off x="3253" y="2876"/>
              <a:ext cx="911" cy="1079"/>
            </a:xfrm>
            <a:custGeom>
              <a:avLst/>
              <a:gdLst>
                <a:gd name="T0" fmla="*/ 0 w 4048"/>
                <a:gd name="T1" fmla="*/ 0 h 4800"/>
                <a:gd name="T2" fmla="*/ 0 w 4048"/>
                <a:gd name="T3" fmla="*/ 0 h 4800"/>
                <a:gd name="T4" fmla="*/ 0 w 4048"/>
                <a:gd name="T5" fmla="*/ 0 h 4800"/>
                <a:gd name="T6" fmla="*/ 0 w 4048"/>
                <a:gd name="T7" fmla="*/ 0 h 4800"/>
                <a:gd name="T8" fmla="*/ 0 w 4048"/>
                <a:gd name="T9" fmla="*/ 0 h 4800"/>
                <a:gd name="T10" fmla="*/ 0 w 4048"/>
                <a:gd name="T11" fmla="*/ 0 h 4800"/>
                <a:gd name="T12" fmla="*/ 0 w 4048"/>
                <a:gd name="T13" fmla="*/ 0 h 4800"/>
                <a:gd name="T14" fmla="*/ 0 w 4048"/>
                <a:gd name="T15" fmla="*/ 0 h 4800"/>
                <a:gd name="T16" fmla="*/ 0 w 4048"/>
                <a:gd name="T17" fmla="*/ 0 h 4800"/>
                <a:gd name="T18" fmla="*/ 0 w 4048"/>
                <a:gd name="T19" fmla="*/ 0 h 4800"/>
                <a:gd name="T20" fmla="*/ 0 w 4048"/>
                <a:gd name="T21" fmla="*/ 0 h 4800"/>
                <a:gd name="T22" fmla="*/ 0 w 4048"/>
                <a:gd name="T23" fmla="*/ 0 h 4800"/>
                <a:gd name="T24" fmla="*/ 0 w 4048"/>
                <a:gd name="T25" fmla="*/ 0 h 4800"/>
                <a:gd name="T26" fmla="*/ 0 w 4048"/>
                <a:gd name="T27" fmla="*/ 0 h 4800"/>
                <a:gd name="T28" fmla="*/ 0 w 4048"/>
                <a:gd name="T29" fmla="*/ 0 h 480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48" h="4800">
                  <a:moveTo>
                    <a:pt x="0" y="4800"/>
                  </a:moveTo>
                  <a:lnTo>
                    <a:pt x="2563" y="4800"/>
                  </a:lnTo>
                  <a:cubicBezTo>
                    <a:pt x="3286" y="4800"/>
                    <a:pt x="3872" y="4214"/>
                    <a:pt x="3872" y="3491"/>
                  </a:cubicBezTo>
                  <a:cubicBezTo>
                    <a:pt x="3872" y="3491"/>
                    <a:pt x="3872" y="3491"/>
                    <a:pt x="3872" y="3491"/>
                  </a:cubicBezTo>
                  <a:lnTo>
                    <a:pt x="3872" y="835"/>
                  </a:lnTo>
                  <a:lnTo>
                    <a:pt x="4048" y="835"/>
                  </a:lnTo>
                  <a:lnTo>
                    <a:pt x="3707" y="0"/>
                  </a:lnTo>
                  <a:lnTo>
                    <a:pt x="3366" y="835"/>
                  </a:lnTo>
                  <a:lnTo>
                    <a:pt x="3542" y="835"/>
                  </a:lnTo>
                  <a:lnTo>
                    <a:pt x="3542" y="3491"/>
                  </a:lnTo>
                  <a:cubicBezTo>
                    <a:pt x="3542" y="3491"/>
                    <a:pt x="3542" y="3491"/>
                    <a:pt x="3542" y="3491"/>
                  </a:cubicBezTo>
                  <a:cubicBezTo>
                    <a:pt x="3542" y="4032"/>
                    <a:pt x="3104" y="4470"/>
                    <a:pt x="2563" y="4470"/>
                  </a:cubicBezTo>
                  <a:lnTo>
                    <a:pt x="0" y="4470"/>
                  </a:lnTo>
                  <a:lnTo>
                    <a:pt x="0" y="4800"/>
                  </a:lnTo>
                  <a:close/>
                </a:path>
              </a:pathLst>
            </a:custGeom>
            <a:noFill/>
            <a:ln w="19050"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91148" name="Group 22"/>
          <p:cNvGrpSpPr>
            <a:grpSpLocks/>
          </p:cNvGrpSpPr>
          <p:nvPr/>
        </p:nvGrpSpPr>
        <p:grpSpPr bwMode="auto">
          <a:xfrm>
            <a:off x="4019551" y="1591311"/>
            <a:ext cx="1446213" cy="1609725"/>
            <a:chOff x="1432" y="1154"/>
            <a:chExt cx="911" cy="1014"/>
          </a:xfrm>
        </p:grpSpPr>
        <p:sp>
          <p:nvSpPr>
            <p:cNvPr id="91209" name="Freeform 23"/>
            <p:cNvSpPr>
              <a:spLocks/>
            </p:cNvSpPr>
            <p:nvPr/>
          </p:nvSpPr>
          <p:spPr bwMode="auto">
            <a:xfrm>
              <a:off x="1432" y="1154"/>
              <a:ext cx="911" cy="1014"/>
            </a:xfrm>
            <a:custGeom>
              <a:avLst/>
              <a:gdLst>
                <a:gd name="T0" fmla="*/ 0 w 4048"/>
                <a:gd name="T1" fmla="*/ 0 h 4512"/>
                <a:gd name="T2" fmla="*/ 0 w 4048"/>
                <a:gd name="T3" fmla="*/ 0 h 4512"/>
                <a:gd name="T4" fmla="*/ 0 w 4048"/>
                <a:gd name="T5" fmla="*/ 0 h 4512"/>
                <a:gd name="T6" fmla="*/ 0 w 4048"/>
                <a:gd name="T7" fmla="*/ 0 h 4512"/>
                <a:gd name="T8" fmla="*/ 0 w 4048"/>
                <a:gd name="T9" fmla="*/ 0 h 4512"/>
                <a:gd name="T10" fmla="*/ 0 w 4048"/>
                <a:gd name="T11" fmla="*/ 0 h 4512"/>
                <a:gd name="T12" fmla="*/ 0 w 4048"/>
                <a:gd name="T13" fmla="*/ 0 h 4512"/>
                <a:gd name="T14" fmla="*/ 0 w 4048"/>
                <a:gd name="T15" fmla="*/ 0 h 4512"/>
                <a:gd name="T16" fmla="*/ 0 w 4048"/>
                <a:gd name="T17" fmla="*/ 0 h 4512"/>
                <a:gd name="T18" fmla="*/ 0 w 4048"/>
                <a:gd name="T19" fmla="*/ 0 h 4512"/>
                <a:gd name="T20" fmla="*/ 0 w 4048"/>
                <a:gd name="T21" fmla="*/ 0 h 4512"/>
                <a:gd name="T22" fmla="*/ 0 w 4048"/>
                <a:gd name="T23" fmla="*/ 0 h 4512"/>
                <a:gd name="T24" fmla="*/ 0 w 4048"/>
                <a:gd name="T25" fmla="*/ 0 h 4512"/>
                <a:gd name="T26" fmla="*/ 0 w 4048"/>
                <a:gd name="T27" fmla="*/ 0 h 4512"/>
                <a:gd name="T28" fmla="*/ 0 w 4048"/>
                <a:gd name="T29" fmla="*/ 0 h 451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48" h="4512">
                  <a:moveTo>
                    <a:pt x="4048" y="0"/>
                  </a:moveTo>
                  <a:lnTo>
                    <a:pt x="1486" y="0"/>
                  </a:lnTo>
                  <a:cubicBezTo>
                    <a:pt x="763" y="0"/>
                    <a:pt x="177" y="588"/>
                    <a:pt x="177" y="1314"/>
                  </a:cubicBezTo>
                  <a:cubicBezTo>
                    <a:pt x="177" y="1314"/>
                    <a:pt x="177" y="1314"/>
                    <a:pt x="177" y="1314"/>
                  </a:cubicBezTo>
                  <a:lnTo>
                    <a:pt x="177" y="3676"/>
                  </a:lnTo>
                  <a:lnTo>
                    <a:pt x="0" y="3676"/>
                  </a:lnTo>
                  <a:lnTo>
                    <a:pt x="342" y="4512"/>
                  </a:lnTo>
                  <a:lnTo>
                    <a:pt x="683" y="3676"/>
                  </a:lnTo>
                  <a:lnTo>
                    <a:pt x="507" y="3676"/>
                  </a:lnTo>
                  <a:lnTo>
                    <a:pt x="507" y="1314"/>
                  </a:lnTo>
                  <a:cubicBezTo>
                    <a:pt x="507" y="1314"/>
                    <a:pt x="507" y="1314"/>
                    <a:pt x="507" y="1314"/>
                  </a:cubicBezTo>
                  <a:cubicBezTo>
                    <a:pt x="507" y="771"/>
                    <a:pt x="945" y="332"/>
                    <a:pt x="1486" y="332"/>
                  </a:cubicBezTo>
                  <a:lnTo>
                    <a:pt x="4048" y="332"/>
                  </a:lnTo>
                  <a:lnTo>
                    <a:pt x="4048" y="0"/>
                  </a:lnTo>
                  <a:close/>
                </a:path>
              </a:pathLst>
            </a:custGeom>
            <a:solidFill>
              <a:srgbClr val="DDDDDD"/>
            </a:solidFill>
            <a:ln w="0">
              <a:solidFill>
                <a:srgbClr val="000000"/>
              </a:solidFill>
              <a:prstDash val="solid"/>
              <a:round/>
              <a:headEnd/>
              <a:tailEnd/>
            </a:ln>
          </p:spPr>
          <p:txBody>
            <a:bodyPr/>
            <a:lstStyle/>
            <a:p>
              <a:endParaRPr lang="en-US"/>
            </a:p>
          </p:txBody>
        </p:sp>
        <p:sp>
          <p:nvSpPr>
            <p:cNvPr id="91210" name="Freeform 24"/>
            <p:cNvSpPr>
              <a:spLocks/>
            </p:cNvSpPr>
            <p:nvPr/>
          </p:nvSpPr>
          <p:spPr bwMode="auto">
            <a:xfrm>
              <a:off x="1432" y="1154"/>
              <a:ext cx="911" cy="1014"/>
            </a:xfrm>
            <a:custGeom>
              <a:avLst/>
              <a:gdLst>
                <a:gd name="T0" fmla="*/ 0 w 4048"/>
                <a:gd name="T1" fmla="*/ 0 h 4512"/>
                <a:gd name="T2" fmla="*/ 0 w 4048"/>
                <a:gd name="T3" fmla="*/ 0 h 4512"/>
                <a:gd name="T4" fmla="*/ 0 w 4048"/>
                <a:gd name="T5" fmla="*/ 0 h 4512"/>
                <a:gd name="T6" fmla="*/ 0 w 4048"/>
                <a:gd name="T7" fmla="*/ 0 h 4512"/>
                <a:gd name="T8" fmla="*/ 0 w 4048"/>
                <a:gd name="T9" fmla="*/ 0 h 4512"/>
                <a:gd name="T10" fmla="*/ 0 w 4048"/>
                <a:gd name="T11" fmla="*/ 0 h 4512"/>
                <a:gd name="T12" fmla="*/ 0 w 4048"/>
                <a:gd name="T13" fmla="*/ 0 h 4512"/>
                <a:gd name="T14" fmla="*/ 0 w 4048"/>
                <a:gd name="T15" fmla="*/ 0 h 4512"/>
                <a:gd name="T16" fmla="*/ 0 w 4048"/>
                <a:gd name="T17" fmla="*/ 0 h 4512"/>
                <a:gd name="T18" fmla="*/ 0 w 4048"/>
                <a:gd name="T19" fmla="*/ 0 h 4512"/>
                <a:gd name="T20" fmla="*/ 0 w 4048"/>
                <a:gd name="T21" fmla="*/ 0 h 4512"/>
                <a:gd name="T22" fmla="*/ 0 w 4048"/>
                <a:gd name="T23" fmla="*/ 0 h 4512"/>
                <a:gd name="T24" fmla="*/ 0 w 4048"/>
                <a:gd name="T25" fmla="*/ 0 h 4512"/>
                <a:gd name="T26" fmla="*/ 0 w 4048"/>
                <a:gd name="T27" fmla="*/ 0 h 4512"/>
                <a:gd name="T28" fmla="*/ 0 w 4048"/>
                <a:gd name="T29" fmla="*/ 0 h 451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48" h="4512">
                  <a:moveTo>
                    <a:pt x="4048" y="0"/>
                  </a:moveTo>
                  <a:lnTo>
                    <a:pt x="1486" y="0"/>
                  </a:lnTo>
                  <a:cubicBezTo>
                    <a:pt x="763" y="0"/>
                    <a:pt x="177" y="588"/>
                    <a:pt x="177" y="1314"/>
                  </a:cubicBezTo>
                  <a:cubicBezTo>
                    <a:pt x="177" y="1314"/>
                    <a:pt x="177" y="1314"/>
                    <a:pt x="177" y="1314"/>
                  </a:cubicBezTo>
                  <a:lnTo>
                    <a:pt x="177" y="3676"/>
                  </a:lnTo>
                  <a:lnTo>
                    <a:pt x="0" y="3676"/>
                  </a:lnTo>
                  <a:lnTo>
                    <a:pt x="342" y="4512"/>
                  </a:lnTo>
                  <a:lnTo>
                    <a:pt x="683" y="3676"/>
                  </a:lnTo>
                  <a:lnTo>
                    <a:pt x="507" y="3676"/>
                  </a:lnTo>
                  <a:lnTo>
                    <a:pt x="507" y="1314"/>
                  </a:lnTo>
                  <a:cubicBezTo>
                    <a:pt x="507" y="1314"/>
                    <a:pt x="507" y="1314"/>
                    <a:pt x="507" y="1314"/>
                  </a:cubicBezTo>
                  <a:cubicBezTo>
                    <a:pt x="507" y="771"/>
                    <a:pt x="945" y="332"/>
                    <a:pt x="1486" y="332"/>
                  </a:cubicBezTo>
                  <a:lnTo>
                    <a:pt x="4048" y="332"/>
                  </a:lnTo>
                  <a:lnTo>
                    <a:pt x="4048" y="0"/>
                  </a:lnTo>
                  <a:close/>
                </a:path>
              </a:pathLst>
            </a:custGeom>
            <a:noFill/>
            <a:ln w="19050"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91149" name="Group 25"/>
          <p:cNvGrpSpPr>
            <a:grpSpLocks/>
          </p:cNvGrpSpPr>
          <p:nvPr/>
        </p:nvGrpSpPr>
        <p:grpSpPr bwMode="auto">
          <a:xfrm>
            <a:off x="4038600" y="4709160"/>
            <a:ext cx="1638300" cy="1379538"/>
            <a:chOff x="1465" y="3077"/>
            <a:chExt cx="1011" cy="910"/>
          </a:xfrm>
        </p:grpSpPr>
        <p:sp>
          <p:nvSpPr>
            <p:cNvPr id="91207" name="Freeform 26"/>
            <p:cNvSpPr>
              <a:spLocks/>
            </p:cNvSpPr>
            <p:nvPr/>
          </p:nvSpPr>
          <p:spPr bwMode="auto">
            <a:xfrm>
              <a:off x="1465" y="3077"/>
              <a:ext cx="1011" cy="910"/>
            </a:xfrm>
            <a:custGeom>
              <a:avLst/>
              <a:gdLst>
                <a:gd name="T0" fmla="*/ 0 w 4496"/>
                <a:gd name="T1" fmla="*/ 0 h 4048"/>
                <a:gd name="T2" fmla="*/ 0 w 4496"/>
                <a:gd name="T3" fmla="*/ 0 h 4048"/>
                <a:gd name="T4" fmla="*/ 0 w 4496"/>
                <a:gd name="T5" fmla="*/ 0 h 4048"/>
                <a:gd name="T6" fmla="*/ 0 w 4496"/>
                <a:gd name="T7" fmla="*/ 0 h 4048"/>
                <a:gd name="T8" fmla="*/ 0 w 4496"/>
                <a:gd name="T9" fmla="*/ 0 h 4048"/>
                <a:gd name="T10" fmla="*/ 0 w 4496"/>
                <a:gd name="T11" fmla="*/ 0 h 4048"/>
                <a:gd name="T12" fmla="*/ 0 w 4496"/>
                <a:gd name="T13" fmla="*/ 0 h 4048"/>
                <a:gd name="T14" fmla="*/ 0 w 4496"/>
                <a:gd name="T15" fmla="*/ 0 h 4048"/>
                <a:gd name="T16" fmla="*/ 0 w 4496"/>
                <a:gd name="T17" fmla="*/ 0 h 4048"/>
                <a:gd name="T18" fmla="*/ 0 w 4496"/>
                <a:gd name="T19" fmla="*/ 0 h 4048"/>
                <a:gd name="T20" fmla="*/ 0 w 4496"/>
                <a:gd name="T21" fmla="*/ 0 h 4048"/>
                <a:gd name="T22" fmla="*/ 0 w 4496"/>
                <a:gd name="T23" fmla="*/ 0 h 4048"/>
                <a:gd name="T24" fmla="*/ 0 w 4496"/>
                <a:gd name="T25" fmla="*/ 0 h 4048"/>
                <a:gd name="T26" fmla="*/ 0 w 4496"/>
                <a:gd name="T27" fmla="*/ 0 h 4048"/>
                <a:gd name="T28" fmla="*/ 0 w 4496"/>
                <a:gd name="T29" fmla="*/ 0 h 404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96" h="4048">
                  <a:moveTo>
                    <a:pt x="0" y="0"/>
                  </a:moveTo>
                  <a:lnTo>
                    <a:pt x="0" y="2563"/>
                  </a:lnTo>
                  <a:cubicBezTo>
                    <a:pt x="0" y="3286"/>
                    <a:pt x="586" y="3872"/>
                    <a:pt x="1309" y="3872"/>
                  </a:cubicBezTo>
                  <a:cubicBezTo>
                    <a:pt x="1309" y="3872"/>
                    <a:pt x="1309" y="3872"/>
                    <a:pt x="1309" y="3872"/>
                  </a:cubicBezTo>
                  <a:lnTo>
                    <a:pt x="3663" y="3872"/>
                  </a:lnTo>
                  <a:lnTo>
                    <a:pt x="3663" y="4048"/>
                  </a:lnTo>
                  <a:lnTo>
                    <a:pt x="4496" y="3707"/>
                  </a:lnTo>
                  <a:lnTo>
                    <a:pt x="3663" y="3366"/>
                  </a:lnTo>
                  <a:lnTo>
                    <a:pt x="3663" y="3542"/>
                  </a:lnTo>
                  <a:lnTo>
                    <a:pt x="1309" y="3542"/>
                  </a:lnTo>
                  <a:cubicBezTo>
                    <a:pt x="1309" y="3542"/>
                    <a:pt x="1309" y="3542"/>
                    <a:pt x="1309" y="3542"/>
                  </a:cubicBezTo>
                  <a:cubicBezTo>
                    <a:pt x="769" y="3542"/>
                    <a:pt x="330" y="3104"/>
                    <a:pt x="330" y="2563"/>
                  </a:cubicBezTo>
                  <a:lnTo>
                    <a:pt x="330" y="0"/>
                  </a:lnTo>
                  <a:lnTo>
                    <a:pt x="0" y="0"/>
                  </a:lnTo>
                  <a:close/>
                </a:path>
              </a:pathLst>
            </a:custGeom>
            <a:solidFill>
              <a:srgbClr val="EAEAEA"/>
            </a:solidFill>
            <a:ln w="0">
              <a:solidFill>
                <a:srgbClr val="000000"/>
              </a:solidFill>
              <a:prstDash val="solid"/>
              <a:round/>
              <a:headEnd/>
              <a:tailEnd/>
            </a:ln>
          </p:spPr>
          <p:txBody>
            <a:bodyPr/>
            <a:lstStyle/>
            <a:p>
              <a:endParaRPr lang="en-US"/>
            </a:p>
          </p:txBody>
        </p:sp>
        <p:sp>
          <p:nvSpPr>
            <p:cNvPr id="91208" name="Freeform 27"/>
            <p:cNvSpPr>
              <a:spLocks/>
            </p:cNvSpPr>
            <p:nvPr/>
          </p:nvSpPr>
          <p:spPr bwMode="auto">
            <a:xfrm>
              <a:off x="1465" y="3077"/>
              <a:ext cx="1011" cy="910"/>
            </a:xfrm>
            <a:custGeom>
              <a:avLst/>
              <a:gdLst>
                <a:gd name="T0" fmla="*/ 0 w 4496"/>
                <a:gd name="T1" fmla="*/ 0 h 4048"/>
                <a:gd name="T2" fmla="*/ 0 w 4496"/>
                <a:gd name="T3" fmla="*/ 0 h 4048"/>
                <a:gd name="T4" fmla="*/ 0 w 4496"/>
                <a:gd name="T5" fmla="*/ 0 h 4048"/>
                <a:gd name="T6" fmla="*/ 0 w 4496"/>
                <a:gd name="T7" fmla="*/ 0 h 4048"/>
                <a:gd name="T8" fmla="*/ 0 w 4496"/>
                <a:gd name="T9" fmla="*/ 0 h 4048"/>
                <a:gd name="T10" fmla="*/ 0 w 4496"/>
                <a:gd name="T11" fmla="*/ 0 h 4048"/>
                <a:gd name="T12" fmla="*/ 0 w 4496"/>
                <a:gd name="T13" fmla="*/ 0 h 4048"/>
                <a:gd name="T14" fmla="*/ 0 w 4496"/>
                <a:gd name="T15" fmla="*/ 0 h 4048"/>
                <a:gd name="T16" fmla="*/ 0 w 4496"/>
                <a:gd name="T17" fmla="*/ 0 h 4048"/>
                <a:gd name="T18" fmla="*/ 0 w 4496"/>
                <a:gd name="T19" fmla="*/ 0 h 4048"/>
                <a:gd name="T20" fmla="*/ 0 w 4496"/>
                <a:gd name="T21" fmla="*/ 0 h 4048"/>
                <a:gd name="T22" fmla="*/ 0 w 4496"/>
                <a:gd name="T23" fmla="*/ 0 h 4048"/>
                <a:gd name="T24" fmla="*/ 0 w 4496"/>
                <a:gd name="T25" fmla="*/ 0 h 4048"/>
                <a:gd name="T26" fmla="*/ 0 w 4496"/>
                <a:gd name="T27" fmla="*/ 0 h 4048"/>
                <a:gd name="T28" fmla="*/ 0 w 4496"/>
                <a:gd name="T29" fmla="*/ 0 h 404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96" h="4048">
                  <a:moveTo>
                    <a:pt x="0" y="0"/>
                  </a:moveTo>
                  <a:lnTo>
                    <a:pt x="0" y="2563"/>
                  </a:lnTo>
                  <a:cubicBezTo>
                    <a:pt x="0" y="3286"/>
                    <a:pt x="586" y="3872"/>
                    <a:pt x="1309" y="3872"/>
                  </a:cubicBezTo>
                  <a:cubicBezTo>
                    <a:pt x="1309" y="3872"/>
                    <a:pt x="1309" y="3872"/>
                    <a:pt x="1309" y="3872"/>
                  </a:cubicBezTo>
                  <a:lnTo>
                    <a:pt x="3663" y="3872"/>
                  </a:lnTo>
                  <a:lnTo>
                    <a:pt x="3663" y="4048"/>
                  </a:lnTo>
                  <a:lnTo>
                    <a:pt x="4496" y="3707"/>
                  </a:lnTo>
                  <a:lnTo>
                    <a:pt x="3663" y="3366"/>
                  </a:lnTo>
                  <a:lnTo>
                    <a:pt x="3663" y="3542"/>
                  </a:lnTo>
                  <a:lnTo>
                    <a:pt x="1309" y="3542"/>
                  </a:lnTo>
                  <a:cubicBezTo>
                    <a:pt x="1309" y="3542"/>
                    <a:pt x="1309" y="3542"/>
                    <a:pt x="1309" y="3542"/>
                  </a:cubicBezTo>
                  <a:cubicBezTo>
                    <a:pt x="769" y="3542"/>
                    <a:pt x="330" y="3104"/>
                    <a:pt x="330" y="2563"/>
                  </a:cubicBezTo>
                  <a:lnTo>
                    <a:pt x="330" y="0"/>
                  </a:lnTo>
                  <a:lnTo>
                    <a:pt x="0" y="0"/>
                  </a:lnTo>
                  <a:close/>
                </a:path>
              </a:pathLst>
            </a:custGeom>
            <a:noFill/>
            <a:ln w="19050"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91150" name="Rectangle 28"/>
          <p:cNvSpPr>
            <a:spLocks noChangeArrowheads="1"/>
          </p:cNvSpPr>
          <p:nvPr/>
        </p:nvSpPr>
        <p:spPr bwMode="auto">
          <a:xfrm>
            <a:off x="5072064" y="2972435"/>
            <a:ext cx="226145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200">
                <a:latin typeface="Calibri" panose="020F0502020204030204" pitchFamily="34" charset="0"/>
              </a:rPr>
              <a:t>Design, development and transition </a:t>
            </a:r>
            <a:endParaRPr lang="en-US" altLang="en-US" sz="1200">
              <a:solidFill>
                <a:srgbClr val="FFFFFF"/>
              </a:solidFill>
              <a:latin typeface="Calibri" panose="020F0502020204030204" pitchFamily="34" charset="0"/>
            </a:endParaRPr>
          </a:p>
        </p:txBody>
      </p:sp>
      <p:sp>
        <p:nvSpPr>
          <p:cNvPr id="91151" name="Rectangle 29"/>
          <p:cNvSpPr>
            <a:spLocks noChangeArrowheads="1"/>
          </p:cNvSpPr>
          <p:nvPr/>
        </p:nvSpPr>
        <p:spPr bwMode="auto">
          <a:xfrm>
            <a:off x="5076825" y="3134360"/>
            <a:ext cx="169854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200">
                <a:latin typeface="Calibri" panose="020F0502020204030204" pitchFamily="34" charset="0"/>
              </a:rPr>
              <a:t>of new or changed services</a:t>
            </a:r>
            <a:endParaRPr lang="en-US" altLang="en-US" sz="1200">
              <a:solidFill>
                <a:srgbClr val="FFFFFF"/>
              </a:solidFill>
              <a:latin typeface="Calibri" panose="020F0502020204030204" pitchFamily="34" charset="0"/>
            </a:endParaRPr>
          </a:p>
        </p:txBody>
      </p:sp>
      <p:sp>
        <p:nvSpPr>
          <p:cNvPr id="91152" name="Rectangle 30"/>
          <p:cNvSpPr>
            <a:spLocks noChangeArrowheads="1"/>
          </p:cNvSpPr>
          <p:nvPr/>
        </p:nvSpPr>
        <p:spPr bwMode="auto">
          <a:xfrm>
            <a:off x="8101013" y="3791586"/>
            <a:ext cx="2741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latin typeface="Calibri" panose="020F0502020204030204" pitchFamily="34" charset="0"/>
              </a:rPr>
              <a:t>Act</a:t>
            </a:r>
            <a:endParaRPr lang="en-US" altLang="en-US" sz="1600">
              <a:solidFill>
                <a:srgbClr val="FFFFFF"/>
              </a:solidFill>
              <a:latin typeface="Calibri" panose="020F0502020204030204" pitchFamily="34" charset="0"/>
            </a:endParaRPr>
          </a:p>
        </p:txBody>
      </p:sp>
      <p:sp>
        <p:nvSpPr>
          <p:cNvPr id="91153" name="Rectangle 31"/>
          <p:cNvSpPr>
            <a:spLocks noChangeArrowheads="1"/>
          </p:cNvSpPr>
          <p:nvPr/>
        </p:nvSpPr>
        <p:spPr bwMode="auto">
          <a:xfrm>
            <a:off x="5992813" y="5874386"/>
            <a:ext cx="4985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latin typeface="Calibri" panose="020F0502020204030204" pitchFamily="34" charset="0"/>
              </a:rPr>
              <a:t>Check</a:t>
            </a:r>
            <a:endParaRPr lang="en-US" altLang="en-US" sz="1600">
              <a:solidFill>
                <a:srgbClr val="FFFFFF"/>
              </a:solidFill>
              <a:latin typeface="Calibri" panose="020F0502020204030204" pitchFamily="34" charset="0"/>
            </a:endParaRPr>
          </a:p>
        </p:txBody>
      </p:sp>
      <p:sp>
        <p:nvSpPr>
          <p:cNvPr id="91154" name="Rectangle 32"/>
          <p:cNvSpPr>
            <a:spLocks noChangeArrowheads="1"/>
          </p:cNvSpPr>
          <p:nvPr/>
        </p:nvSpPr>
        <p:spPr bwMode="auto">
          <a:xfrm>
            <a:off x="4071938" y="3791586"/>
            <a:ext cx="23564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latin typeface="Calibri" panose="020F0502020204030204" pitchFamily="34" charset="0"/>
              </a:rPr>
              <a:t>Do</a:t>
            </a:r>
            <a:endParaRPr lang="en-US" altLang="en-US" sz="1600">
              <a:solidFill>
                <a:srgbClr val="FFFFFF"/>
              </a:solidFill>
              <a:latin typeface="Calibri" panose="020F0502020204030204" pitchFamily="34" charset="0"/>
            </a:endParaRPr>
          </a:p>
        </p:txBody>
      </p:sp>
      <p:sp>
        <p:nvSpPr>
          <p:cNvPr id="91155" name="Rectangle 33"/>
          <p:cNvSpPr>
            <a:spLocks noChangeArrowheads="1"/>
          </p:cNvSpPr>
          <p:nvPr/>
        </p:nvSpPr>
        <p:spPr bwMode="auto">
          <a:xfrm>
            <a:off x="6038851" y="1594486"/>
            <a:ext cx="3540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latin typeface="Calibri" panose="020F0502020204030204" pitchFamily="34" charset="0"/>
              </a:rPr>
              <a:t>Plan</a:t>
            </a:r>
            <a:endParaRPr lang="en-US" altLang="en-US" sz="1600">
              <a:solidFill>
                <a:srgbClr val="FFFFFF"/>
              </a:solidFill>
              <a:latin typeface="Calibri" panose="020F0502020204030204" pitchFamily="34" charset="0"/>
            </a:endParaRPr>
          </a:p>
        </p:txBody>
      </p:sp>
      <p:sp>
        <p:nvSpPr>
          <p:cNvPr id="91156" name="Rectangle 34"/>
          <p:cNvSpPr>
            <a:spLocks noChangeArrowheads="1"/>
          </p:cNvSpPr>
          <p:nvPr/>
        </p:nvSpPr>
        <p:spPr bwMode="auto">
          <a:xfrm>
            <a:off x="5505451" y="4315460"/>
            <a:ext cx="141287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US" altLang="en-US" sz="1200">
                <a:latin typeface="Calibri" panose="020F0502020204030204" pitchFamily="34" charset="0"/>
              </a:rPr>
              <a:t>Control processes</a:t>
            </a:r>
            <a:endParaRPr lang="en-US" altLang="en-US" sz="1200">
              <a:solidFill>
                <a:srgbClr val="FFFFFF"/>
              </a:solidFill>
              <a:latin typeface="Calibri" panose="020F0502020204030204" pitchFamily="34" charset="0"/>
            </a:endParaRPr>
          </a:p>
        </p:txBody>
      </p:sp>
      <p:sp>
        <p:nvSpPr>
          <p:cNvPr id="91157" name="Rectangle 35"/>
          <p:cNvSpPr>
            <a:spLocks noChangeArrowheads="1"/>
          </p:cNvSpPr>
          <p:nvPr/>
        </p:nvSpPr>
        <p:spPr bwMode="auto">
          <a:xfrm>
            <a:off x="5327651" y="3620135"/>
            <a:ext cx="162845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200">
                <a:latin typeface="Calibri" panose="020F0502020204030204" pitchFamily="34" charset="0"/>
              </a:rPr>
              <a:t>Service delivery processes</a:t>
            </a:r>
            <a:endParaRPr lang="en-US" altLang="en-US" sz="1200">
              <a:solidFill>
                <a:srgbClr val="FFFFFF"/>
              </a:solidFill>
              <a:latin typeface="Calibri" panose="020F0502020204030204" pitchFamily="34" charset="0"/>
            </a:endParaRPr>
          </a:p>
        </p:txBody>
      </p:sp>
      <p:sp>
        <p:nvSpPr>
          <p:cNvPr id="91158" name="Rectangle 36"/>
          <p:cNvSpPr>
            <a:spLocks noChangeArrowheads="1"/>
          </p:cNvSpPr>
          <p:nvPr/>
        </p:nvSpPr>
        <p:spPr bwMode="auto">
          <a:xfrm>
            <a:off x="4546600" y="5263199"/>
            <a:ext cx="94256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Incident management </a:t>
            </a:r>
            <a:endParaRPr lang="en-US" altLang="en-US">
              <a:solidFill>
                <a:srgbClr val="FFFFFF"/>
              </a:solidFill>
              <a:latin typeface="Calibri" panose="020F0502020204030204" pitchFamily="34" charset="0"/>
            </a:endParaRPr>
          </a:p>
        </p:txBody>
      </p:sp>
      <p:sp>
        <p:nvSpPr>
          <p:cNvPr id="91159" name="Rectangle 37"/>
          <p:cNvSpPr>
            <a:spLocks noChangeArrowheads="1"/>
          </p:cNvSpPr>
          <p:nvPr/>
        </p:nvSpPr>
        <p:spPr bwMode="auto">
          <a:xfrm>
            <a:off x="4545013" y="5380674"/>
            <a:ext cx="874712" cy="122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&amp; request fulfilment</a:t>
            </a:r>
            <a:endParaRPr lang="en-US" altLang="en-US">
              <a:solidFill>
                <a:srgbClr val="FFFFFF"/>
              </a:solidFill>
              <a:latin typeface="Calibri" panose="020F0502020204030204" pitchFamily="34" charset="0"/>
            </a:endParaRPr>
          </a:p>
        </p:txBody>
      </p:sp>
      <p:sp>
        <p:nvSpPr>
          <p:cNvPr id="91160" name="Rectangle 38"/>
          <p:cNvSpPr>
            <a:spLocks noChangeArrowheads="1"/>
          </p:cNvSpPr>
          <p:nvPr/>
        </p:nvSpPr>
        <p:spPr bwMode="auto">
          <a:xfrm>
            <a:off x="4548188" y="5537836"/>
            <a:ext cx="93294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Problem management</a:t>
            </a:r>
            <a:endParaRPr lang="en-US" altLang="en-US">
              <a:solidFill>
                <a:srgbClr val="FFFFFF"/>
              </a:solidFill>
              <a:latin typeface="Calibri" panose="020F0502020204030204" pitchFamily="34" charset="0"/>
            </a:endParaRPr>
          </a:p>
        </p:txBody>
      </p:sp>
      <p:sp>
        <p:nvSpPr>
          <p:cNvPr id="91161" name="Rectangle 39"/>
          <p:cNvSpPr>
            <a:spLocks noChangeArrowheads="1"/>
          </p:cNvSpPr>
          <p:nvPr/>
        </p:nvSpPr>
        <p:spPr bwMode="auto">
          <a:xfrm>
            <a:off x="6675439" y="5253674"/>
            <a:ext cx="90569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Business relationship </a:t>
            </a:r>
            <a:endParaRPr lang="en-US" altLang="en-US">
              <a:solidFill>
                <a:srgbClr val="FFFFFF"/>
              </a:solidFill>
              <a:latin typeface="Calibri" panose="020F0502020204030204" pitchFamily="34" charset="0"/>
            </a:endParaRPr>
          </a:p>
        </p:txBody>
      </p:sp>
      <p:sp>
        <p:nvSpPr>
          <p:cNvPr id="91162" name="Rectangle 40"/>
          <p:cNvSpPr>
            <a:spLocks noChangeArrowheads="1"/>
          </p:cNvSpPr>
          <p:nvPr/>
        </p:nvSpPr>
        <p:spPr bwMode="auto">
          <a:xfrm>
            <a:off x="6684964" y="5363211"/>
            <a:ext cx="556243"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management</a:t>
            </a:r>
            <a:endParaRPr lang="en-US" altLang="en-US">
              <a:solidFill>
                <a:srgbClr val="FFFFFF"/>
              </a:solidFill>
              <a:latin typeface="Calibri" panose="020F0502020204030204" pitchFamily="34" charset="0"/>
            </a:endParaRPr>
          </a:p>
        </p:txBody>
      </p:sp>
      <p:sp>
        <p:nvSpPr>
          <p:cNvPr id="91163" name="Rectangle 41"/>
          <p:cNvSpPr>
            <a:spLocks noChangeArrowheads="1"/>
          </p:cNvSpPr>
          <p:nvPr/>
        </p:nvSpPr>
        <p:spPr bwMode="auto">
          <a:xfrm>
            <a:off x="6683375" y="5544186"/>
            <a:ext cx="923330"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Supplier management</a:t>
            </a:r>
            <a:endParaRPr lang="en-US" altLang="en-US">
              <a:solidFill>
                <a:srgbClr val="FFFFFF"/>
              </a:solidFill>
              <a:latin typeface="Calibri" panose="020F0502020204030204" pitchFamily="34" charset="0"/>
            </a:endParaRPr>
          </a:p>
        </p:txBody>
      </p:sp>
      <p:sp>
        <p:nvSpPr>
          <p:cNvPr id="91164" name="Rectangle 42"/>
          <p:cNvSpPr>
            <a:spLocks noChangeArrowheads="1"/>
          </p:cNvSpPr>
          <p:nvPr/>
        </p:nvSpPr>
        <p:spPr bwMode="auto">
          <a:xfrm>
            <a:off x="5611813" y="4525011"/>
            <a:ext cx="1152560"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Configuration management</a:t>
            </a:r>
            <a:endParaRPr lang="en-US" altLang="en-US">
              <a:solidFill>
                <a:srgbClr val="FFFFFF"/>
              </a:solidFill>
              <a:latin typeface="Calibri" panose="020F0502020204030204" pitchFamily="34" charset="0"/>
            </a:endParaRPr>
          </a:p>
        </p:txBody>
      </p:sp>
      <p:sp>
        <p:nvSpPr>
          <p:cNvPr id="91165" name="Rectangle 43"/>
          <p:cNvSpPr>
            <a:spLocks noChangeArrowheads="1"/>
          </p:cNvSpPr>
          <p:nvPr/>
        </p:nvSpPr>
        <p:spPr bwMode="auto">
          <a:xfrm>
            <a:off x="5610225" y="4658361"/>
            <a:ext cx="891270"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Change management</a:t>
            </a:r>
            <a:endParaRPr lang="en-US" altLang="en-US">
              <a:solidFill>
                <a:srgbClr val="FFFFFF"/>
              </a:solidFill>
              <a:latin typeface="Calibri" panose="020F0502020204030204" pitchFamily="34" charset="0"/>
            </a:endParaRPr>
          </a:p>
        </p:txBody>
      </p:sp>
      <p:sp>
        <p:nvSpPr>
          <p:cNvPr id="91166" name="Rectangle 44"/>
          <p:cNvSpPr>
            <a:spLocks noChangeArrowheads="1"/>
          </p:cNvSpPr>
          <p:nvPr/>
        </p:nvSpPr>
        <p:spPr bwMode="auto">
          <a:xfrm>
            <a:off x="5614989" y="4799649"/>
            <a:ext cx="103393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Release and deployment</a:t>
            </a:r>
          </a:p>
          <a:p>
            <a:r>
              <a:rPr lang="en-US" altLang="en-US" sz="800"/>
              <a:t>management </a:t>
            </a:r>
          </a:p>
        </p:txBody>
      </p:sp>
      <p:sp>
        <p:nvSpPr>
          <p:cNvPr id="91167" name="Rectangle 45"/>
          <p:cNvSpPr>
            <a:spLocks noChangeArrowheads="1"/>
          </p:cNvSpPr>
          <p:nvPr/>
        </p:nvSpPr>
        <p:spPr bwMode="auto">
          <a:xfrm>
            <a:off x="5605464" y="5018724"/>
            <a:ext cx="6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altLang="en-US">
              <a:solidFill>
                <a:srgbClr val="FFFFFF"/>
              </a:solidFill>
              <a:latin typeface="Calibri" panose="020F0502020204030204" pitchFamily="34" charset="0"/>
            </a:endParaRPr>
          </a:p>
        </p:txBody>
      </p:sp>
      <p:sp>
        <p:nvSpPr>
          <p:cNvPr id="91168" name="Rectangle 46"/>
          <p:cNvSpPr>
            <a:spLocks noChangeArrowheads="1"/>
          </p:cNvSpPr>
          <p:nvPr/>
        </p:nvSpPr>
        <p:spPr bwMode="auto">
          <a:xfrm>
            <a:off x="4545014" y="3831274"/>
            <a:ext cx="934551"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Capacity management</a:t>
            </a:r>
            <a:endParaRPr lang="en-US" altLang="en-US">
              <a:solidFill>
                <a:srgbClr val="FFFFFF"/>
              </a:solidFill>
              <a:latin typeface="Calibri" panose="020F0502020204030204" pitchFamily="34" charset="0"/>
            </a:endParaRPr>
          </a:p>
        </p:txBody>
      </p:sp>
      <p:sp>
        <p:nvSpPr>
          <p:cNvPr id="91169" name="Rectangle 47"/>
          <p:cNvSpPr>
            <a:spLocks noChangeArrowheads="1"/>
          </p:cNvSpPr>
          <p:nvPr/>
        </p:nvSpPr>
        <p:spPr bwMode="auto">
          <a:xfrm>
            <a:off x="4545013" y="4020186"/>
            <a:ext cx="83676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Service continuity &amp;</a:t>
            </a:r>
            <a:endParaRPr lang="en-US" altLang="en-US">
              <a:solidFill>
                <a:srgbClr val="FFFFFF"/>
              </a:solidFill>
              <a:latin typeface="Calibri" panose="020F0502020204030204" pitchFamily="34" charset="0"/>
            </a:endParaRPr>
          </a:p>
        </p:txBody>
      </p:sp>
      <p:sp>
        <p:nvSpPr>
          <p:cNvPr id="91170" name="Rectangle 48"/>
          <p:cNvSpPr>
            <a:spLocks noChangeArrowheads="1"/>
          </p:cNvSpPr>
          <p:nvPr/>
        </p:nvSpPr>
        <p:spPr bwMode="auto">
          <a:xfrm>
            <a:off x="4541838" y="4137661"/>
            <a:ext cx="47288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availability </a:t>
            </a:r>
            <a:endParaRPr lang="en-US" altLang="en-US">
              <a:solidFill>
                <a:srgbClr val="FFFFFF"/>
              </a:solidFill>
              <a:latin typeface="Calibri" panose="020F0502020204030204" pitchFamily="34" charset="0"/>
            </a:endParaRPr>
          </a:p>
        </p:txBody>
      </p:sp>
      <p:sp>
        <p:nvSpPr>
          <p:cNvPr id="91171" name="Rectangle 49"/>
          <p:cNvSpPr>
            <a:spLocks noChangeArrowheads="1"/>
          </p:cNvSpPr>
          <p:nvPr/>
        </p:nvSpPr>
        <p:spPr bwMode="auto">
          <a:xfrm>
            <a:off x="4546601" y="4263074"/>
            <a:ext cx="556243"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management</a:t>
            </a:r>
            <a:endParaRPr lang="en-US" altLang="en-US">
              <a:solidFill>
                <a:srgbClr val="FFFFFF"/>
              </a:solidFill>
              <a:latin typeface="Calibri" panose="020F0502020204030204" pitchFamily="34" charset="0"/>
            </a:endParaRPr>
          </a:p>
        </p:txBody>
      </p:sp>
      <p:sp>
        <p:nvSpPr>
          <p:cNvPr id="91172" name="Rectangle 50"/>
          <p:cNvSpPr>
            <a:spLocks noChangeArrowheads="1"/>
          </p:cNvSpPr>
          <p:nvPr/>
        </p:nvSpPr>
        <p:spPr bwMode="auto">
          <a:xfrm>
            <a:off x="5726113" y="3831274"/>
            <a:ext cx="1096454"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Service level management</a:t>
            </a:r>
            <a:endParaRPr lang="en-US" altLang="en-US">
              <a:solidFill>
                <a:srgbClr val="FFFFFF"/>
              </a:solidFill>
              <a:latin typeface="Calibri" panose="020F0502020204030204" pitchFamily="34" charset="0"/>
            </a:endParaRPr>
          </a:p>
        </p:txBody>
      </p:sp>
      <p:sp>
        <p:nvSpPr>
          <p:cNvPr id="91173" name="Rectangle 51"/>
          <p:cNvSpPr>
            <a:spLocks noChangeArrowheads="1"/>
          </p:cNvSpPr>
          <p:nvPr/>
        </p:nvSpPr>
        <p:spPr bwMode="auto">
          <a:xfrm>
            <a:off x="5722939" y="4020186"/>
            <a:ext cx="711733"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Service reporting</a:t>
            </a:r>
            <a:endParaRPr lang="en-US" altLang="en-US">
              <a:solidFill>
                <a:srgbClr val="FFFFFF"/>
              </a:solidFill>
              <a:latin typeface="Calibri" panose="020F0502020204030204" pitchFamily="34" charset="0"/>
            </a:endParaRPr>
          </a:p>
        </p:txBody>
      </p:sp>
      <p:sp>
        <p:nvSpPr>
          <p:cNvPr id="91174" name="Rectangle 52"/>
          <p:cNvSpPr>
            <a:spLocks noChangeArrowheads="1"/>
          </p:cNvSpPr>
          <p:nvPr/>
        </p:nvSpPr>
        <p:spPr bwMode="auto">
          <a:xfrm>
            <a:off x="7042151" y="3831274"/>
            <a:ext cx="87363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Information security </a:t>
            </a:r>
            <a:endParaRPr lang="en-US" altLang="en-US">
              <a:solidFill>
                <a:srgbClr val="FFFFFF"/>
              </a:solidFill>
              <a:latin typeface="Calibri" panose="020F0502020204030204" pitchFamily="34" charset="0"/>
            </a:endParaRPr>
          </a:p>
        </p:txBody>
      </p:sp>
      <p:sp>
        <p:nvSpPr>
          <p:cNvPr id="91175" name="Rectangle 53"/>
          <p:cNvSpPr>
            <a:spLocks noChangeArrowheads="1"/>
          </p:cNvSpPr>
          <p:nvPr/>
        </p:nvSpPr>
        <p:spPr bwMode="auto">
          <a:xfrm>
            <a:off x="7043739" y="3956686"/>
            <a:ext cx="556243"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management</a:t>
            </a:r>
            <a:endParaRPr lang="en-US" altLang="en-US">
              <a:solidFill>
                <a:srgbClr val="FFFFFF"/>
              </a:solidFill>
              <a:latin typeface="Calibri" panose="020F0502020204030204" pitchFamily="34" charset="0"/>
            </a:endParaRPr>
          </a:p>
        </p:txBody>
      </p:sp>
      <p:sp>
        <p:nvSpPr>
          <p:cNvPr id="91176" name="Rectangle 54"/>
          <p:cNvSpPr>
            <a:spLocks noChangeArrowheads="1"/>
          </p:cNvSpPr>
          <p:nvPr/>
        </p:nvSpPr>
        <p:spPr bwMode="auto">
          <a:xfrm>
            <a:off x="7167563" y="4129724"/>
            <a:ext cx="540212"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Budgeting &amp; </a:t>
            </a:r>
            <a:endParaRPr lang="en-US" altLang="en-US">
              <a:solidFill>
                <a:srgbClr val="FFFFFF"/>
              </a:solidFill>
              <a:latin typeface="Calibri" panose="020F0502020204030204" pitchFamily="34" charset="0"/>
            </a:endParaRPr>
          </a:p>
        </p:txBody>
      </p:sp>
      <p:sp>
        <p:nvSpPr>
          <p:cNvPr id="91177" name="Rectangle 55"/>
          <p:cNvSpPr>
            <a:spLocks noChangeArrowheads="1"/>
          </p:cNvSpPr>
          <p:nvPr/>
        </p:nvSpPr>
        <p:spPr bwMode="auto">
          <a:xfrm>
            <a:off x="7148513" y="4236086"/>
            <a:ext cx="49853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accounting</a:t>
            </a:r>
          </a:p>
          <a:p>
            <a:r>
              <a:rPr lang="en-US" altLang="en-US" sz="800"/>
              <a:t> for services</a:t>
            </a:r>
            <a:endParaRPr lang="en-US" altLang="en-US">
              <a:solidFill>
                <a:srgbClr val="FFFFFF"/>
              </a:solidFill>
              <a:latin typeface="Calibri" panose="020F0502020204030204" pitchFamily="34" charset="0"/>
            </a:endParaRPr>
          </a:p>
        </p:txBody>
      </p:sp>
      <p:sp>
        <p:nvSpPr>
          <p:cNvPr id="91178" name="Rectangle 56"/>
          <p:cNvSpPr>
            <a:spLocks noChangeArrowheads="1"/>
          </p:cNvSpPr>
          <p:nvPr/>
        </p:nvSpPr>
        <p:spPr bwMode="auto">
          <a:xfrm>
            <a:off x="7038976" y="4396424"/>
            <a:ext cx="6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altLang="en-US">
              <a:solidFill>
                <a:srgbClr val="FFFFFF"/>
              </a:solidFill>
              <a:latin typeface="Calibri" panose="020F0502020204030204" pitchFamily="34" charset="0"/>
            </a:endParaRPr>
          </a:p>
        </p:txBody>
      </p:sp>
      <p:sp>
        <p:nvSpPr>
          <p:cNvPr id="91179" name="Rectangle 57"/>
          <p:cNvSpPr>
            <a:spLocks noChangeArrowheads="1"/>
          </p:cNvSpPr>
          <p:nvPr/>
        </p:nvSpPr>
        <p:spPr bwMode="auto">
          <a:xfrm>
            <a:off x="4535488" y="2073911"/>
            <a:ext cx="114614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Management responsibility</a:t>
            </a:r>
            <a:endParaRPr lang="en-US" altLang="en-US">
              <a:solidFill>
                <a:srgbClr val="FFFFFF"/>
              </a:solidFill>
              <a:latin typeface="Calibri" panose="020F0502020204030204" pitchFamily="34" charset="0"/>
            </a:endParaRPr>
          </a:p>
        </p:txBody>
      </p:sp>
      <p:sp>
        <p:nvSpPr>
          <p:cNvPr id="91180" name="Rectangle 58"/>
          <p:cNvSpPr>
            <a:spLocks noChangeArrowheads="1"/>
          </p:cNvSpPr>
          <p:nvPr/>
        </p:nvSpPr>
        <p:spPr bwMode="auto">
          <a:xfrm>
            <a:off x="4538664" y="2377124"/>
            <a:ext cx="1497205"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Plan, operate, monitor and improve</a:t>
            </a:r>
            <a:endParaRPr lang="en-US" altLang="en-US">
              <a:solidFill>
                <a:srgbClr val="FFFFFF"/>
              </a:solidFill>
              <a:latin typeface="Calibri" panose="020F0502020204030204" pitchFamily="34" charset="0"/>
            </a:endParaRPr>
          </a:p>
        </p:txBody>
      </p:sp>
      <p:sp>
        <p:nvSpPr>
          <p:cNvPr id="91181" name="Rectangle 59"/>
          <p:cNvSpPr>
            <a:spLocks noChangeArrowheads="1"/>
          </p:cNvSpPr>
          <p:nvPr/>
        </p:nvSpPr>
        <p:spPr bwMode="auto">
          <a:xfrm>
            <a:off x="4537076" y="2485074"/>
            <a:ext cx="870431"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service management</a:t>
            </a:r>
            <a:endParaRPr lang="en-US" altLang="en-US">
              <a:solidFill>
                <a:srgbClr val="FFFFFF"/>
              </a:solidFill>
              <a:latin typeface="Calibri" panose="020F0502020204030204" pitchFamily="34" charset="0"/>
            </a:endParaRPr>
          </a:p>
        </p:txBody>
      </p:sp>
      <p:sp>
        <p:nvSpPr>
          <p:cNvPr id="91182" name="Rectangle 60"/>
          <p:cNvSpPr>
            <a:spLocks noChangeArrowheads="1"/>
          </p:cNvSpPr>
          <p:nvPr/>
        </p:nvSpPr>
        <p:spPr bwMode="auto">
          <a:xfrm>
            <a:off x="6451601" y="2073911"/>
            <a:ext cx="1046761"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Governance of processes</a:t>
            </a:r>
            <a:endParaRPr lang="en-US" altLang="en-US">
              <a:solidFill>
                <a:srgbClr val="FFFFFF"/>
              </a:solidFill>
              <a:latin typeface="Calibri" panose="020F0502020204030204" pitchFamily="34" charset="0"/>
            </a:endParaRPr>
          </a:p>
        </p:txBody>
      </p:sp>
      <p:sp>
        <p:nvSpPr>
          <p:cNvPr id="91183" name="Rectangle 61"/>
          <p:cNvSpPr>
            <a:spLocks noChangeArrowheads="1"/>
          </p:cNvSpPr>
          <p:nvPr/>
        </p:nvSpPr>
        <p:spPr bwMode="auto">
          <a:xfrm>
            <a:off x="6446838" y="2199324"/>
            <a:ext cx="107080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operated by other parties</a:t>
            </a:r>
            <a:endParaRPr lang="en-US" altLang="en-US">
              <a:solidFill>
                <a:srgbClr val="FFFFFF"/>
              </a:solidFill>
              <a:latin typeface="Calibri" panose="020F0502020204030204" pitchFamily="34" charset="0"/>
            </a:endParaRPr>
          </a:p>
        </p:txBody>
      </p:sp>
      <p:sp>
        <p:nvSpPr>
          <p:cNvPr id="91184" name="Rectangle 62"/>
          <p:cNvSpPr>
            <a:spLocks noChangeArrowheads="1"/>
          </p:cNvSpPr>
          <p:nvPr/>
        </p:nvSpPr>
        <p:spPr bwMode="auto">
          <a:xfrm>
            <a:off x="6451600" y="2386649"/>
            <a:ext cx="1231106"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Documentation management</a:t>
            </a:r>
            <a:endParaRPr lang="en-US" altLang="en-US">
              <a:solidFill>
                <a:srgbClr val="FFFFFF"/>
              </a:solidFill>
              <a:latin typeface="Calibri" panose="020F0502020204030204" pitchFamily="34" charset="0"/>
            </a:endParaRPr>
          </a:p>
        </p:txBody>
      </p:sp>
      <p:sp>
        <p:nvSpPr>
          <p:cNvPr id="91185" name="Rectangle 63"/>
          <p:cNvSpPr>
            <a:spLocks noChangeArrowheads="1"/>
          </p:cNvSpPr>
          <p:nvPr/>
        </p:nvSpPr>
        <p:spPr bwMode="auto">
          <a:xfrm>
            <a:off x="6451600" y="2575561"/>
            <a:ext cx="965008"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00"/>
              <a:t>Resource management</a:t>
            </a:r>
            <a:endParaRPr lang="en-US" altLang="en-US">
              <a:solidFill>
                <a:srgbClr val="FFFFFF"/>
              </a:solidFill>
              <a:latin typeface="Calibri" panose="020F0502020204030204" pitchFamily="34" charset="0"/>
            </a:endParaRPr>
          </a:p>
        </p:txBody>
      </p:sp>
      <p:sp>
        <p:nvSpPr>
          <p:cNvPr id="91186" name="Rectangle 64"/>
          <p:cNvSpPr>
            <a:spLocks noGrp="1" noChangeArrowheads="1"/>
          </p:cNvSpPr>
          <p:nvPr>
            <p:ph type="title"/>
          </p:nvPr>
        </p:nvSpPr>
        <p:spPr>
          <a:xfrm>
            <a:off x="127955" y="265154"/>
            <a:ext cx="8229600" cy="560388"/>
          </a:xfrm>
        </p:spPr>
        <p:txBody>
          <a:bodyPr/>
          <a:lstStyle/>
          <a:p>
            <a:pPr algn="l"/>
            <a:r>
              <a:rPr lang="en-GB" altLang="en-US" sz="4000" b="1" dirty="0"/>
              <a:t>ISO 20000 Process Model</a:t>
            </a:r>
            <a:endParaRPr lang="en-US" altLang="en-US" sz="4000" b="1" dirty="0"/>
          </a:p>
        </p:txBody>
      </p:sp>
      <p:grpSp>
        <p:nvGrpSpPr>
          <p:cNvPr id="91187" name="Group 65"/>
          <p:cNvGrpSpPr>
            <a:grpSpLocks/>
          </p:cNvGrpSpPr>
          <p:nvPr/>
        </p:nvGrpSpPr>
        <p:grpSpPr bwMode="auto">
          <a:xfrm>
            <a:off x="2286000" y="1178244"/>
            <a:ext cx="1625600" cy="5075237"/>
            <a:chOff x="828" y="883"/>
            <a:chExt cx="676" cy="3138"/>
          </a:xfrm>
        </p:grpSpPr>
        <p:sp>
          <p:nvSpPr>
            <p:cNvPr id="91201" name="Rectangle 66"/>
            <p:cNvSpPr>
              <a:spLocks noChangeArrowheads="1"/>
            </p:cNvSpPr>
            <p:nvPr/>
          </p:nvSpPr>
          <p:spPr bwMode="auto">
            <a:xfrm>
              <a:off x="828" y="883"/>
              <a:ext cx="676" cy="3138"/>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N" altLang="en-US"/>
            </a:p>
          </p:txBody>
        </p:sp>
        <p:grpSp>
          <p:nvGrpSpPr>
            <p:cNvPr id="91202" name="Group 67"/>
            <p:cNvGrpSpPr>
              <a:grpSpLocks/>
            </p:cNvGrpSpPr>
            <p:nvPr/>
          </p:nvGrpSpPr>
          <p:grpSpPr bwMode="auto">
            <a:xfrm>
              <a:off x="849" y="2101"/>
              <a:ext cx="612" cy="270"/>
              <a:chOff x="709" y="2099"/>
              <a:chExt cx="612" cy="270"/>
            </a:xfrm>
          </p:grpSpPr>
          <p:sp>
            <p:nvSpPr>
              <p:cNvPr id="91205" name="Rectangle 68"/>
              <p:cNvSpPr>
                <a:spLocks noChangeArrowheads="1"/>
              </p:cNvSpPr>
              <p:nvPr/>
            </p:nvSpPr>
            <p:spPr bwMode="auto">
              <a:xfrm>
                <a:off x="709" y="2099"/>
                <a:ext cx="612" cy="27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IN" altLang="en-US"/>
              </a:p>
            </p:txBody>
          </p:sp>
          <p:sp>
            <p:nvSpPr>
              <p:cNvPr id="91206" name="Rectangle 69"/>
              <p:cNvSpPr>
                <a:spLocks noChangeArrowheads="1"/>
              </p:cNvSpPr>
              <p:nvPr/>
            </p:nvSpPr>
            <p:spPr bwMode="auto">
              <a:xfrm>
                <a:off x="709" y="2099"/>
                <a:ext cx="612" cy="270"/>
              </a:xfrm>
              <a:prstGeom prst="rect">
                <a:avLst/>
              </a:prstGeom>
              <a:noFill/>
              <a:ln w="19050"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N" altLang="en-US"/>
              </a:p>
            </p:txBody>
          </p:sp>
        </p:grpSp>
        <p:sp>
          <p:nvSpPr>
            <p:cNvPr id="91203" name="Rectangle 70"/>
            <p:cNvSpPr>
              <a:spLocks noChangeArrowheads="1"/>
            </p:cNvSpPr>
            <p:nvPr/>
          </p:nvSpPr>
          <p:spPr bwMode="auto">
            <a:xfrm>
              <a:off x="956" y="2136"/>
              <a:ext cx="363"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200">
                  <a:latin typeface="Calibri" panose="020F0502020204030204" pitchFamily="34" charset="0"/>
                </a:rPr>
                <a:t>Requirements</a:t>
              </a:r>
              <a:endParaRPr lang="en-US" altLang="en-US" sz="2000">
                <a:solidFill>
                  <a:srgbClr val="FFFFFF"/>
                </a:solidFill>
                <a:latin typeface="Calibri" panose="020F0502020204030204" pitchFamily="34" charset="0"/>
              </a:endParaRPr>
            </a:p>
          </p:txBody>
        </p:sp>
        <p:sp>
          <p:nvSpPr>
            <p:cNvPr id="91204" name="Rectangle 71"/>
            <p:cNvSpPr>
              <a:spLocks noChangeArrowheads="1"/>
            </p:cNvSpPr>
            <p:nvPr/>
          </p:nvSpPr>
          <p:spPr bwMode="auto">
            <a:xfrm>
              <a:off x="942" y="978"/>
              <a:ext cx="276" cy="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200">
                  <a:latin typeface="Calibri" panose="020F0502020204030204" pitchFamily="34" charset="0"/>
                </a:rPr>
                <a:t>Customers</a:t>
              </a:r>
            </a:p>
            <a:p>
              <a:r>
                <a:rPr lang="en-US" altLang="en-US" sz="1200">
                  <a:latin typeface="Calibri" panose="020F0502020204030204" pitchFamily="34" charset="0"/>
                </a:rPr>
                <a:t>(and other</a:t>
              </a:r>
            </a:p>
            <a:p>
              <a:r>
                <a:rPr lang="en-US" altLang="en-US" sz="1200">
                  <a:latin typeface="Calibri" panose="020F0502020204030204" pitchFamily="34" charset="0"/>
                </a:rPr>
                <a:t>Interested</a:t>
              </a:r>
            </a:p>
            <a:p>
              <a:r>
                <a:rPr lang="en-US" altLang="en-US" sz="1200">
                  <a:latin typeface="Calibri" panose="020F0502020204030204" pitchFamily="34" charset="0"/>
                </a:rPr>
                <a:t>parties )</a:t>
              </a:r>
              <a:endParaRPr lang="en-US" altLang="en-US" sz="1200">
                <a:solidFill>
                  <a:srgbClr val="FFFFFF"/>
                </a:solidFill>
                <a:latin typeface="Calibri" panose="020F0502020204030204" pitchFamily="34" charset="0"/>
              </a:endParaRPr>
            </a:p>
            <a:p>
              <a:endParaRPr lang="en-US" altLang="en-US" sz="1200">
                <a:latin typeface="Calibri" panose="020F0502020204030204" pitchFamily="34" charset="0"/>
              </a:endParaRPr>
            </a:p>
          </p:txBody>
        </p:sp>
      </p:grpSp>
      <p:sp>
        <p:nvSpPr>
          <p:cNvPr id="91188" name="Rectangle 72"/>
          <p:cNvSpPr>
            <a:spLocks noChangeArrowheads="1"/>
          </p:cNvSpPr>
          <p:nvPr/>
        </p:nvSpPr>
        <p:spPr bwMode="auto">
          <a:xfrm>
            <a:off x="8126413" y="3081973"/>
            <a:ext cx="1085850" cy="457200"/>
          </a:xfrm>
          <a:prstGeom prst="rect">
            <a:avLst/>
          </a:prstGeom>
          <a:noFill/>
          <a:ln w="19050"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IN" altLang="en-US"/>
          </a:p>
        </p:txBody>
      </p:sp>
      <p:sp>
        <p:nvSpPr>
          <p:cNvPr id="91189" name="Text Box 73"/>
          <p:cNvSpPr txBox="1">
            <a:spLocks noChangeArrowheads="1"/>
          </p:cNvSpPr>
          <p:nvPr/>
        </p:nvSpPr>
        <p:spPr bwMode="auto">
          <a:xfrm>
            <a:off x="8172450" y="3086736"/>
            <a:ext cx="779444" cy="3077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eaLnBrk="1" hangingPunct="1"/>
            <a:r>
              <a:rPr lang="en-GB" altLang="en-US" sz="1400">
                <a:latin typeface="Calibri" panose="020F0502020204030204" pitchFamily="34" charset="0"/>
                <a:ea typeface="ＭＳ Ｐゴシック" panose="020B0600070205080204" pitchFamily="34" charset="-128"/>
              </a:rPr>
              <a:t>Services</a:t>
            </a:r>
            <a:endParaRPr lang="en-US" altLang="en-US" sz="1400">
              <a:latin typeface="Calibri" panose="020F0502020204030204" pitchFamily="34" charset="0"/>
              <a:ea typeface="ＭＳ Ｐゴシック" panose="020B0600070205080204" pitchFamily="34" charset="-128"/>
            </a:endParaRPr>
          </a:p>
        </p:txBody>
      </p:sp>
      <p:sp>
        <p:nvSpPr>
          <p:cNvPr id="91190" name="Rectangle 74"/>
          <p:cNvSpPr>
            <a:spLocks noChangeArrowheads="1"/>
          </p:cNvSpPr>
          <p:nvPr/>
        </p:nvSpPr>
        <p:spPr bwMode="auto">
          <a:xfrm>
            <a:off x="8516938" y="1178244"/>
            <a:ext cx="1541462" cy="5075237"/>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IN" altLang="en-US"/>
          </a:p>
        </p:txBody>
      </p:sp>
      <p:sp>
        <p:nvSpPr>
          <p:cNvPr id="91191" name="Rectangle 75"/>
          <p:cNvSpPr>
            <a:spLocks noChangeArrowheads="1"/>
          </p:cNvSpPr>
          <p:nvPr/>
        </p:nvSpPr>
        <p:spPr bwMode="auto">
          <a:xfrm>
            <a:off x="8567739" y="1330960"/>
            <a:ext cx="664221"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200">
                <a:latin typeface="Calibri" panose="020F0502020204030204" pitchFamily="34" charset="0"/>
              </a:rPr>
              <a:t>Customers</a:t>
            </a:r>
          </a:p>
          <a:p>
            <a:r>
              <a:rPr lang="en-US" altLang="en-US" sz="1200">
                <a:latin typeface="Calibri" panose="020F0502020204030204" pitchFamily="34" charset="0"/>
              </a:rPr>
              <a:t>(and other</a:t>
            </a:r>
          </a:p>
          <a:p>
            <a:r>
              <a:rPr lang="en-US" altLang="en-US" sz="1200">
                <a:latin typeface="Calibri" panose="020F0502020204030204" pitchFamily="34" charset="0"/>
              </a:rPr>
              <a:t>Interested</a:t>
            </a:r>
          </a:p>
          <a:p>
            <a:r>
              <a:rPr lang="en-US" altLang="en-US" sz="1200">
                <a:latin typeface="Calibri" panose="020F0502020204030204" pitchFamily="34" charset="0"/>
              </a:rPr>
              <a:t>parties )</a:t>
            </a:r>
            <a:endParaRPr lang="en-US" altLang="en-US" sz="2000">
              <a:solidFill>
                <a:srgbClr val="FFFFFF"/>
              </a:solidFill>
              <a:latin typeface="Calibri" panose="020F0502020204030204" pitchFamily="34" charset="0"/>
            </a:endParaRPr>
          </a:p>
        </p:txBody>
      </p:sp>
      <p:sp>
        <p:nvSpPr>
          <p:cNvPr id="91192" name="Freeform 76"/>
          <p:cNvSpPr>
            <a:spLocks noEditPoints="1"/>
          </p:cNvSpPr>
          <p:nvPr/>
        </p:nvSpPr>
        <p:spPr bwMode="auto">
          <a:xfrm>
            <a:off x="3843338" y="3280410"/>
            <a:ext cx="1090612" cy="57150"/>
          </a:xfrm>
          <a:custGeom>
            <a:avLst/>
            <a:gdLst>
              <a:gd name="T0" fmla="*/ 2147483647 w 687"/>
              <a:gd name="T1" fmla="*/ 2147483647 h 36"/>
              <a:gd name="T2" fmla="*/ 0 w 687"/>
              <a:gd name="T3" fmla="*/ 2147483647 h 36"/>
              <a:gd name="T4" fmla="*/ 2147483647 w 687"/>
              <a:gd name="T5" fmla="*/ 2147483647 h 36"/>
              <a:gd name="T6" fmla="*/ 2147483647 w 687"/>
              <a:gd name="T7" fmla="*/ 2147483647 h 36"/>
              <a:gd name="T8" fmla="*/ 2147483647 w 687"/>
              <a:gd name="T9" fmla="*/ 2147483647 h 36"/>
              <a:gd name="T10" fmla="*/ 2147483647 w 687"/>
              <a:gd name="T11" fmla="*/ 2147483647 h 36"/>
              <a:gd name="T12" fmla="*/ 2147483647 w 687"/>
              <a:gd name="T13" fmla="*/ 2147483647 h 36"/>
              <a:gd name="T14" fmla="*/ 2147483647 w 687"/>
              <a:gd name="T15" fmla="*/ 2147483647 h 36"/>
              <a:gd name="T16" fmla="*/ 2147483647 w 687"/>
              <a:gd name="T17" fmla="*/ 2147483647 h 36"/>
              <a:gd name="T18" fmla="*/ 2147483647 w 687"/>
              <a:gd name="T19" fmla="*/ 2147483647 h 36"/>
              <a:gd name="T20" fmla="*/ 2147483647 w 687"/>
              <a:gd name="T21" fmla="*/ 2147483647 h 36"/>
              <a:gd name="T22" fmla="*/ 2147483647 w 687"/>
              <a:gd name="T23" fmla="*/ 2147483647 h 36"/>
              <a:gd name="T24" fmla="*/ 2147483647 w 687"/>
              <a:gd name="T25" fmla="*/ 2147483647 h 36"/>
              <a:gd name="T26" fmla="*/ 2147483647 w 687"/>
              <a:gd name="T27" fmla="*/ 2147483647 h 36"/>
              <a:gd name="T28" fmla="*/ 2147483647 w 687"/>
              <a:gd name="T29" fmla="*/ 2147483647 h 36"/>
              <a:gd name="T30" fmla="*/ 2147483647 w 687"/>
              <a:gd name="T31" fmla="*/ 2147483647 h 36"/>
              <a:gd name="T32" fmla="*/ 2147483647 w 687"/>
              <a:gd name="T33" fmla="*/ 2147483647 h 36"/>
              <a:gd name="T34" fmla="*/ 2147483647 w 687"/>
              <a:gd name="T35" fmla="*/ 2147483647 h 36"/>
              <a:gd name="T36" fmla="*/ 2147483647 w 687"/>
              <a:gd name="T37" fmla="*/ 2147483647 h 36"/>
              <a:gd name="T38" fmla="*/ 2147483647 w 687"/>
              <a:gd name="T39" fmla="*/ 2147483647 h 36"/>
              <a:gd name="T40" fmla="*/ 2147483647 w 687"/>
              <a:gd name="T41" fmla="*/ 2147483647 h 36"/>
              <a:gd name="T42" fmla="*/ 2147483647 w 687"/>
              <a:gd name="T43" fmla="*/ 2147483647 h 36"/>
              <a:gd name="T44" fmla="*/ 2147483647 w 687"/>
              <a:gd name="T45" fmla="*/ 2147483647 h 36"/>
              <a:gd name="T46" fmla="*/ 2147483647 w 687"/>
              <a:gd name="T47" fmla="*/ 2147483647 h 36"/>
              <a:gd name="T48" fmla="*/ 2147483647 w 687"/>
              <a:gd name="T49" fmla="*/ 2147483647 h 36"/>
              <a:gd name="T50" fmla="*/ 2147483647 w 687"/>
              <a:gd name="T51" fmla="*/ 2147483647 h 36"/>
              <a:gd name="T52" fmla="*/ 2147483647 w 687"/>
              <a:gd name="T53" fmla="*/ 2147483647 h 36"/>
              <a:gd name="T54" fmla="*/ 2147483647 w 687"/>
              <a:gd name="T55" fmla="*/ 2147483647 h 36"/>
              <a:gd name="T56" fmla="*/ 2147483647 w 687"/>
              <a:gd name="T57" fmla="*/ 2147483647 h 36"/>
              <a:gd name="T58" fmla="*/ 2147483647 w 687"/>
              <a:gd name="T59" fmla="*/ 2147483647 h 36"/>
              <a:gd name="T60" fmla="*/ 2147483647 w 687"/>
              <a:gd name="T61" fmla="*/ 2147483647 h 36"/>
              <a:gd name="T62" fmla="*/ 2147483647 w 687"/>
              <a:gd name="T63" fmla="*/ 2147483647 h 36"/>
              <a:gd name="T64" fmla="*/ 2147483647 w 687"/>
              <a:gd name="T65" fmla="*/ 0 h 36"/>
              <a:gd name="T66" fmla="*/ 2147483647 w 687"/>
              <a:gd name="T67" fmla="*/ 2147483647 h 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7" h="36">
                <a:moveTo>
                  <a:pt x="0" y="11"/>
                </a:moveTo>
                <a:lnTo>
                  <a:pt x="30" y="11"/>
                </a:lnTo>
                <a:lnTo>
                  <a:pt x="30" y="19"/>
                </a:lnTo>
                <a:lnTo>
                  <a:pt x="0" y="18"/>
                </a:lnTo>
                <a:lnTo>
                  <a:pt x="0" y="11"/>
                </a:lnTo>
                <a:close/>
                <a:moveTo>
                  <a:pt x="53" y="11"/>
                </a:moveTo>
                <a:lnTo>
                  <a:pt x="82" y="11"/>
                </a:lnTo>
                <a:lnTo>
                  <a:pt x="82" y="19"/>
                </a:lnTo>
                <a:lnTo>
                  <a:pt x="53" y="19"/>
                </a:lnTo>
                <a:lnTo>
                  <a:pt x="53" y="11"/>
                </a:lnTo>
                <a:close/>
                <a:moveTo>
                  <a:pt x="105" y="11"/>
                </a:moveTo>
                <a:lnTo>
                  <a:pt x="135" y="12"/>
                </a:lnTo>
                <a:lnTo>
                  <a:pt x="135" y="19"/>
                </a:lnTo>
                <a:lnTo>
                  <a:pt x="105" y="19"/>
                </a:lnTo>
                <a:lnTo>
                  <a:pt x="105" y="11"/>
                </a:lnTo>
                <a:close/>
                <a:moveTo>
                  <a:pt x="158" y="12"/>
                </a:moveTo>
                <a:lnTo>
                  <a:pt x="188" y="12"/>
                </a:lnTo>
                <a:lnTo>
                  <a:pt x="188" y="19"/>
                </a:lnTo>
                <a:lnTo>
                  <a:pt x="157" y="19"/>
                </a:lnTo>
                <a:lnTo>
                  <a:pt x="158" y="12"/>
                </a:lnTo>
                <a:close/>
                <a:moveTo>
                  <a:pt x="210" y="12"/>
                </a:moveTo>
                <a:lnTo>
                  <a:pt x="240" y="12"/>
                </a:lnTo>
                <a:lnTo>
                  <a:pt x="240" y="20"/>
                </a:lnTo>
                <a:lnTo>
                  <a:pt x="210" y="19"/>
                </a:lnTo>
                <a:lnTo>
                  <a:pt x="210" y="12"/>
                </a:lnTo>
                <a:close/>
                <a:moveTo>
                  <a:pt x="262" y="12"/>
                </a:moveTo>
                <a:lnTo>
                  <a:pt x="293" y="12"/>
                </a:lnTo>
                <a:lnTo>
                  <a:pt x="292" y="20"/>
                </a:lnTo>
                <a:lnTo>
                  <a:pt x="262" y="20"/>
                </a:lnTo>
                <a:lnTo>
                  <a:pt x="262" y="12"/>
                </a:lnTo>
                <a:close/>
                <a:moveTo>
                  <a:pt x="315" y="12"/>
                </a:moveTo>
                <a:lnTo>
                  <a:pt x="345" y="13"/>
                </a:lnTo>
                <a:lnTo>
                  <a:pt x="345" y="20"/>
                </a:lnTo>
                <a:lnTo>
                  <a:pt x="315" y="20"/>
                </a:lnTo>
                <a:lnTo>
                  <a:pt x="315" y="12"/>
                </a:lnTo>
                <a:close/>
                <a:moveTo>
                  <a:pt x="367" y="13"/>
                </a:moveTo>
                <a:lnTo>
                  <a:pt x="397" y="13"/>
                </a:lnTo>
                <a:lnTo>
                  <a:pt x="397" y="20"/>
                </a:lnTo>
                <a:lnTo>
                  <a:pt x="367" y="20"/>
                </a:lnTo>
                <a:lnTo>
                  <a:pt x="367" y="13"/>
                </a:lnTo>
                <a:close/>
                <a:moveTo>
                  <a:pt x="420" y="13"/>
                </a:moveTo>
                <a:lnTo>
                  <a:pt x="450" y="13"/>
                </a:lnTo>
                <a:lnTo>
                  <a:pt x="450" y="21"/>
                </a:lnTo>
                <a:lnTo>
                  <a:pt x="420" y="21"/>
                </a:lnTo>
                <a:lnTo>
                  <a:pt x="420" y="13"/>
                </a:lnTo>
                <a:close/>
                <a:moveTo>
                  <a:pt x="472" y="13"/>
                </a:moveTo>
                <a:lnTo>
                  <a:pt x="502" y="13"/>
                </a:lnTo>
                <a:lnTo>
                  <a:pt x="502" y="21"/>
                </a:lnTo>
                <a:lnTo>
                  <a:pt x="472" y="21"/>
                </a:lnTo>
                <a:lnTo>
                  <a:pt x="472" y="13"/>
                </a:lnTo>
                <a:close/>
                <a:moveTo>
                  <a:pt x="525" y="14"/>
                </a:moveTo>
                <a:lnTo>
                  <a:pt x="555" y="14"/>
                </a:lnTo>
                <a:lnTo>
                  <a:pt x="555" y="21"/>
                </a:lnTo>
                <a:lnTo>
                  <a:pt x="525" y="21"/>
                </a:lnTo>
                <a:lnTo>
                  <a:pt x="525" y="14"/>
                </a:lnTo>
                <a:close/>
                <a:moveTo>
                  <a:pt x="577" y="14"/>
                </a:moveTo>
                <a:lnTo>
                  <a:pt x="607" y="14"/>
                </a:lnTo>
                <a:lnTo>
                  <a:pt x="607" y="21"/>
                </a:lnTo>
                <a:lnTo>
                  <a:pt x="577" y="21"/>
                </a:lnTo>
                <a:lnTo>
                  <a:pt x="577" y="14"/>
                </a:lnTo>
                <a:close/>
                <a:moveTo>
                  <a:pt x="630" y="14"/>
                </a:moveTo>
                <a:lnTo>
                  <a:pt x="657" y="14"/>
                </a:lnTo>
                <a:lnTo>
                  <a:pt x="657" y="22"/>
                </a:lnTo>
                <a:lnTo>
                  <a:pt x="630" y="22"/>
                </a:lnTo>
                <a:lnTo>
                  <a:pt x="630" y="14"/>
                </a:lnTo>
                <a:close/>
                <a:moveTo>
                  <a:pt x="651" y="0"/>
                </a:moveTo>
                <a:lnTo>
                  <a:pt x="687" y="18"/>
                </a:lnTo>
                <a:lnTo>
                  <a:pt x="651" y="36"/>
                </a:lnTo>
                <a:lnTo>
                  <a:pt x="651" y="0"/>
                </a:lnTo>
                <a:close/>
              </a:path>
            </a:pathLst>
          </a:custGeom>
          <a:solidFill>
            <a:srgbClr val="000000"/>
          </a:solidFill>
          <a:ln w="28575" cap="flat" cmpd="sng">
            <a:solidFill>
              <a:srgbClr val="000000"/>
            </a:solidFill>
            <a:prstDash val="solid"/>
            <a:bevel/>
            <a:headEnd/>
            <a:tailEnd/>
          </a:ln>
        </p:spPr>
        <p:txBody>
          <a:bodyPr/>
          <a:lstStyle/>
          <a:p>
            <a:endParaRPr lang="en-US"/>
          </a:p>
        </p:txBody>
      </p:sp>
      <p:sp>
        <p:nvSpPr>
          <p:cNvPr id="91193" name="Freeform 77"/>
          <p:cNvSpPr>
            <a:spLocks noEditPoints="1"/>
          </p:cNvSpPr>
          <p:nvPr/>
        </p:nvSpPr>
        <p:spPr bwMode="auto">
          <a:xfrm>
            <a:off x="4694238" y="2715261"/>
            <a:ext cx="57150" cy="855663"/>
          </a:xfrm>
          <a:custGeom>
            <a:avLst/>
            <a:gdLst>
              <a:gd name="T0" fmla="*/ 2147483647 w 36"/>
              <a:gd name="T1" fmla="*/ 2147483647 h 539"/>
              <a:gd name="T2" fmla="*/ 2147483647 w 36"/>
              <a:gd name="T3" fmla="*/ 2147483647 h 539"/>
              <a:gd name="T4" fmla="*/ 2147483647 w 36"/>
              <a:gd name="T5" fmla="*/ 2147483647 h 539"/>
              <a:gd name="T6" fmla="*/ 2147483647 w 36"/>
              <a:gd name="T7" fmla="*/ 2147483647 h 539"/>
              <a:gd name="T8" fmla="*/ 2147483647 w 36"/>
              <a:gd name="T9" fmla="*/ 2147483647 h 539"/>
              <a:gd name="T10" fmla="*/ 0 w 36"/>
              <a:gd name="T11" fmla="*/ 2147483647 h 539"/>
              <a:gd name="T12" fmla="*/ 2147483647 w 36"/>
              <a:gd name="T13" fmla="*/ 0 h 539"/>
              <a:gd name="T14" fmla="*/ 2147483647 w 36"/>
              <a:gd name="T15" fmla="*/ 2147483647 h 539"/>
              <a:gd name="T16" fmla="*/ 0 w 36"/>
              <a:gd name="T17" fmla="*/ 2147483647 h 539"/>
              <a:gd name="T18" fmla="*/ 2147483647 w 36"/>
              <a:gd name="T19" fmla="*/ 2147483647 h 539"/>
              <a:gd name="T20" fmla="*/ 2147483647 w 36"/>
              <a:gd name="T21" fmla="*/ 2147483647 h 539"/>
              <a:gd name="T22" fmla="*/ 0 w 36"/>
              <a:gd name="T23" fmla="*/ 2147483647 h 539"/>
              <a:gd name="T24" fmla="*/ 2147483647 w 36"/>
              <a:gd name="T25" fmla="*/ 2147483647 h 5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6" h="539">
                <a:moveTo>
                  <a:pt x="22" y="30"/>
                </a:moveTo>
                <a:lnTo>
                  <a:pt x="22" y="510"/>
                </a:lnTo>
                <a:lnTo>
                  <a:pt x="15" y="510"/>
                </a:lnTo>
                <a:lnTo>
                  <a:pt x="15" y="30"/>
                </a:lnTo>
                <a:lnTo>
                  <a:pt x="22" y="30"/>
                </a:lnTo>
                <a:close/>
                <a:moveTo>
                  <a:pt x="0" y="36"/>
                </a:moveTo>
                <a:lnTo>
                  <a:pt x="18" y="0"/>
                </a:lnTo>
                <a:lnTo>
                  <a:pt x="36" y="36"/>
                </a:lnTo>
                <a:lnTo>
                  <a:pt x="0" y="36"/>
                </a:lnTo>
                <a:close/>
                <a:moveTo>
                  <a:pt x="36" y="504"/>
                </a:moveTo>
                <a:lnTo>
                  <a:pt x="18" y="539"/>
                </a:lnTo>
                <a:lnTo>
                  <a:pt x="0" y="504"/>
                </a:lnTo>
                <a:lnTo>
                  <a:pt x="36" y="504"/>
                </a:lnTo>
                <a:close/>
              </a:path>
            </a:pathLst>
          </a:custGeom>
          <a:solidFill>
            <a:srgbClr val="000000"/>
          </a:solidFill>
          <a:ln w="6350" cap="flat">
            <a:solidFill>
              <a:srgbClr val="000000"/>
            </a:solidFill>
            <a:prstDash val="solid"/>
            <a:bevel/>
            <a:headEnd/>
            <a:tailEnd/>
          </a:ln>
        </p:spPr>
        <p:txBody>
          <a:bodyPr/>
          <a:lstStyle/>
          <a:p>
            <a:endParaRPr lang="en-US"/>
          </a:p>
        </p:txBody>
      </p:sp>
      <p:sp>
        <p:nvSpPr>
          <p:cNvPr id="91194" name="Freeform 78"/>
          <p:cNvSpPr>
            <a:spLocks noEditPoints="1"/>
          </p:cNvSpPr>
          <p:nvPr/>
        </p:nvSpPr>
        <p:spPr bwMode="auto">
          <a:xfrm>
            <a:off x="6992939" y="2710498"/>
            <a:ext cx="60325" cy="273050"/>
          </a:xfrm>
          <a:custGeom>
            <a:avLst/>
            <a:gdLst>
              <a:gd name="T0" fmla="*/ 2147483647 w 38"/>
              <a:gd name="T1" fmla="*/ 2147483647 h 172"/>
              <a:gd name="T2" fmla="*/ 2147483647 w 38"/>
              <a:gd name="T3" fmla="*/ 2147483647 h 172"/>
              <a:gd name="T4" fmla="*/ 2147483647 w 38"/>
              <a:gd name="T5" fmla="*/ 2147483647 h 172"/>
              <a:gd name="T6" fmla="*/ 2147483647 w 38"/>
              <a:gd name="T7" fmla="*/ 2147483647 h 172"/>
              <a:gd name="T8" fmla="*/ 2147483647 w 38"/>
              <a:gd name="T9" fmla="*/ 2147483647 h 172"/>
              <a:gd name="T10" fmla="*/ 0 w 38"/>
              <a:gd name="T11" fmla="*/ 2147483647 h 172"/>
              <a:gd name="T12" fmla="*/ 2147483647 w 38"/>
              <a:gd name="T13" fmla="*/ 0 h 172"/>
              <a:gd name="T14" fmla="*/ 2147483647 w 38"/>
              <a:gd name="T15" fmla="*/ 2147483647 h 172"/>
              <a:gd name="T16" fmla="*/ 0 w 38"/>
              <a:gd name="T17" fmla="*/ 2147483647 h 172"/>
              <a:gd name="T18" fmla="*/ 2147483647 w 38"/>
              <a:gd name="T19" fmla="*/ 2147483647 h 172"/>
              <a:gd name="T20" fmla="*/ 2147483647 w 38"/>
              <a:gd name="T21" fmla="*/ 2147483647 h 172"/>
              <a:gd name="T22" fmla="*/ 2147483647 w 38"/>
              <a:gd name="T23" fmla="*/ 2147483647 h 172"/>
              <a:gd name="T24" fmla="*/ 2147483647 w 38"/>
              <a:gd name="T25" fmla="*/ 2147483647 h 1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 h="172">
                <a:moveTo>
                  <a:pt x="21" y="29"/>
                </a:moveTo>
                <a:lnTo>
                  <a:pt x="23" y="142"/>
                </a:lnTo>
                <a:lnTo>
                  <a:pt x="16" y="143"/>
                </a:lnTo>
                <a:lnTo>
                  <a:pt x="14" y="30"/>
                </a:lnTo>
                <a:lnTo>
                  <a:pt x="21" y="29"/>
                </a:lnTo>
                <a:close/>
                <a:moveTo>
                  <a:pt x="0" y="36"/>
                </a:moveTo>
                <a:lnTo>
                  <a:pt x="17" y="0"/>
                </a:lnTo>
                <a:lnTo>
                  <a:pt x="36" y="35"/>
                </a:lnTo>
                <a:lnTo>
                  <a:pt x="0" y="36"/>
                </a:lnTo>
                <a:close/>
                <a:moveTo>
                  <a:pt x="38" y="136"/>
                </a:moveTo>
                <a:lnTo>
                  <a:pt x="20" y="172"/>
                </a:lnTo>
                <a:lnTo>
                  <a:pt x="2" y="137"/>
                </a:lnTo>
                <a:lnTo>
                  <a:pt x="38" y="136"/>
                </a:lnTo>
                <a:close/>
              </a:path>
            </a:pathLst>
          </a:custGeom>
          <a:solidFill>
            <a:srgbClr val="000000"/>
          </a:solidFill>
          <a:ln w="6350" cap="flat">
            <a:solidFill>
              <a:srgbClr val="000000"/>
            </a:solidFill>
            <a:prstDash val="solid"/>
            <a:bevel/>
            <a:headEnd/>
            <a:tailEnd/>
          </a:ln>
        </p:spPr>
        <p:txBody>
          <a:bodyPr/>
          <a:lstStyle/>
          <a:p>
            <a:endParaRPr lang="en-US"/>
          </a:p>
        </p:txBody>
      </p:sp>
      <p:sp>
        <p:nvSpPr>
          <p:cNvPr id="91195" name="Freeform 79"/>
          <p:cNvSpPr>
            <a:spLocks noEditPoints="1"/>
          </p:cNvSpPr>
          <p:nvPr/>
        </p:nvSpPr>
        <p:spPr bwMode="auto">
          <a:xfrm>
            <a:off x="6992939" y="3355023"/>
            <a:ext cx="60325" cy="279400"/>
          </a:xfrm>
          <a:custGeom>
            <a:avLst/>
            <a:gdLst>
              <a:gd name="T0" fmla="*/ 2147483647 w 38"/>
              <a:gd name="T1" fmla="*/ 2147483647 h 176"/>
              <a:gd name="T2" fmla="*/ 2147483647 w 38"/>
              <a:gd name="T3" fmla="*/ 2147483647 h 176"/>
              <a:gd name="T4" fmla="*/ 2147483647 w 38"/>
              <a:gd name="T5" fmla="*/ 2147483647 h 176"/>
              <a:gd name="T6" fmla="*/ 2147483647 w 38"/>
              <a:gd name="T7" fmla="*/ 2147483647 h 176"/>
              <a:gd name="T8" fmla="*/ 2147483647 w 38"/>
              <a:gd name="T9" fmla="*/ 2147483647 h 176"/>
              <a:gd name="T10" fmla="*/ 0 w 38"/>
              <a:gd name="T11" fmla="*/ 2147483647 h 176"/>
              <a:gd name="T12" fmla="*/ 2147483647 w 38"/>
              <a:gd name="T13" fmla="*/ 0 h 176"/>
              <a:gd name="T14" fmla="*/ 2147483647 w 38"/>
              <a:gd name="T15" fmla="*/ 2147483647 h 176"/>
              <a:gd name="T16" fmla="*/ 0 w 38"/>
              <a:gd name="T17" fmla="*/ 2147483647 h 176"/>
              <a:gd name="T18" fmla="*/ 2147483647 w 38"/>
              <a:gd name="T19" fmla="*/ 2147483647 h 176"/>
              <a:gd name="T20" fmla="*/ 2147483647 w 38"/>
              <a:gd name="T21" fmla="*/ 2147483647 h 176"/>
              <a:gd name="T22" fmla="*/ 2147483647 w 38"/>
              <a:gd name="T23" fmla="*/ 2147483647 h 176"/>
              <a:gd name="T24" fmla="*/ 2147483647 w 38"/>
              <a:gd name="T25" fmla="*/ 2147483647 h 1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 h="176">
                <a:moveTo>
                  <a:pt x="21" y="30"/>
                </a:moveTo>
                <a:lnTo>
                  <a:pt x="23" y="146"/>
                </a:lnTo>
                <a:lnTo>
                  <a:pt x="16" y="146"/>
                </a:lnTo>
                <a:lnTo>
                  <a:pt x="14" y="30"/>
                </a:lnTo>
                <a:lnTo>
                  <a:pt x="21" y="30"/>
                </a:lnTo>
                <a:close/>
                <a:moveTo>
                  <a:pt x="0" y="36"/>
                </a:moveTo>
                <a:lnTo>
                  <a:pt x="17" y="0"/>
                </a:lnTo>
                <a:lnTo>
                  <a:pt x="36" y="36"/>
                </a:lnTo>
                <a:lnTo>
                  <a:pt x="0" y="36"/>
                </a:lnTo>
                <a:close/>
                <a:moveTo>
                  <a:pt x="38" y="140"/>
                </a:moveTo>
                <a:lnTo>
                  <a:pt x="20" y="176"/>
                </a:lnTo>
                <a:lnTo>
                  <a:pt x="2" y="141"/>
                </a:lnTo>
                <a:lnTo>
                  <a:pt x="38" y="140"/>
                </a:lnTo>
                <a:close/>
              </a:path>
            </a:pathLst>
          </a:custGeom>
          <a:solidFill>
            <a:srgbClr val="000000"/>
          </a:solidFill>
          <a:ln w="6350" cap="flat">
            <a:solidFill>
              <a:srgbClr val="000000"/>
            </a:solidFill>
            <a:prstDash val="solid"/>
            <a:bevel/>
            <a:headEnd/>
            <a:tailEnd/>
          </a:ln>
        </p:spPr>
        <p:txBody>
          <a:bodyPr/>
          <a:lstStyle/>
          <a:p>
            <a:endParaRPr lang="en-US"/>
          </a:p>
        </p:txBody>
      </p:sp>
      <p:sp>
        <p:nvSpPr>
          <p:cNvPr id="91196" name="Line 80"/>
          <p:cNvSpPr>
            <a:spLocks noChangeShapeType="1"/>
          </p:cNvSpPr>
          <p:nvPr/>
        </p:nvSpPr>
        <p:spPr bwMode="auto">
          <a:xfrm>
            <a:off x="6242050" y="5136199"/>
            <a:ext cx="0" cy="593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endParaRPr lang="en-US"/>
          </a:p>
        </p:txBody>
      </p:sp>
      <p:sp>
        <p:nvSpPr>
          <p:cNvPr id="91197" name="Oval 81"/>
          <p:cNvSpPr>
            <a:spLocks noChangeArrowheads="1"/>
          </p:cNvSpPr>
          <p:nvPr/>
        </p:nvSpPr>
        <p:spPr bwMode="auto">
          <a:xfrm>
            <a:off x="5219701" y="4199574"/>
            <a:ext cx="2011363" cy="936625"/>
          </a:xfrm>
          <a:prstGeom prst="ellipse">
            <a:avLst/>
          </a:prstGeom>
          <a:noFill/>
          <a:ln w="9525" algn="ctr">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IN" altLang="en-US"/>
          </a:p>
        </p:txBody>
      </p:sp>
      <p:sp>
        <p:nvSpPr>
          <p:cNvPr id="91198" name="Line 82"/>
          <p:cNvSpPr>
            <a:spLocks noChangeShapeType="1"/>
          </p:cNvSpPr>
          <p:nvPr/>
        </p:nvSpPr>
        <p:spPr bwMode="auto">
          <a:xfrm>
            <a:off x="4381501" y="4678998"/>
            <a:ext cx="8604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endParaRPr lang="en-US"/>
          </a:p>
        </p:txBody>
      </p:sp>
      <p:sp>
        <p:nvSpPr>
          <p:cNvPr id="91199" name="Line 83"/>
          <p:cNvSpPr>
            <a:spLocks noChangeShapeType="1"/>
          </p:cNvSpPr>
          <p:nvPr/>
        </p:nvSpPr>
        <p:spPr bwMode="auto">
          <a:xfrm>
            <a:off x="7223125" y="4664710"/>
            <a:ext cx="7556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endParaRPr lang="en-US"/>
          </a:p>
        </p:txBody>
      </p:sp>
      <p:sp>
        <p:nvSpPr>
          <p:cNvPr id="91200" name="Line 84"/>
          <p:cNvSpPr>
            <a:spLocks noChangeShapeType="1"/>
          </p:cNvSpPr>
          <p:nvPr/>
        </p:nvSpPr>
        <p:spPr bwMode="auto">
          <a:xfrm>
            <a:off x="7620000" y="3337560"/>
            <a:ext cx="5334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32595112"/>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240" y="274320"/>
            <a:ext cx="8667750" cy="557372"/>
          </a:xfrm>
        </p:spPr>
        <p:txBody>
          <a:bodyPr/>
          <a:lstStyle/>
          <a:p>
            <a:pPr algn="l">
              <a:defRPr/>
            </a:pPr>
            <a:r>
              <a:rPr lang="en-US" sz="4000" b="1" dirty="0"/>
              <a:t>Benefits of ISO 20000-1:2018</a:t>
            </a:r>
            <a:endParaRPr lang="en-IN" sz="4000" b="1" dirty="0"/>
          </a:p>
        </p:txBody>
      </p:sp>
      <p:pic>
        <p:nvPicPr>
          <p:cNvPr id="1054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8962" y="1194991"/>
            <a:ext cx="2844798" cy="21146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4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1" y="3425824"/>
            <a:ext cx="2854959" cy="2487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47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5920" y="1194991"/>
            <a:ext cx="3027680" cy="2190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479"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05600" y="3385186"/>
            <a:ext cx="3088640" cy="2527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78693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240" y="254000"/>
            <a:ext cx="8667750" cy="557372"/>
          </a:xfrm>
        </p:spPr>
        <p:txBody>
          <a:bodyPr/>
          <a:lstStyle/>
          <a:p>
            <a:pPr algn="l">
              <a:defRPr/>
            </a:pPr>
            <a:r>
              <a:rPr lang="en-GB" altLang="en-US" sz="4000" b="1" dirty="0">
                <a:solidFill>
                  <a:prstClr val="black"/>
                </a:solidFill>
              </a:rPr>
              <a:t>The Benefits of ISO20000 Certification</a:t>
            </a:r>
            <a:endParaRPr lang="en-IN" sz="4000" b="1" dirty="0"/>
          </a:p>
        </p:txBody>
      </p:sp>
      <p:sp>
        <p:nvSpPr>
          <p:cNvPr id="7" name="Rectangle 3"/>
          <p:cNvSpPr txBox="1">
            <a:spLocks noChangeArrowheads="1"/>
          </p:cNvSpPr>
          <p:nvPr/>
        </p:nvSpPr>
        <p:spPr>
          <a:xfrm>
            <a:off x="264160" y="1346201"/>
            <a:ext cx="5425440" cy="4530725"/>
          </a:xfrm>
          <a:prstGeom prst="rect">
            <a:avLst/>
          </a:prstGeom>
        </p:spPr>
        <p:txBody>
          <a:bodyPr lIns="76197" tIns="38098" rIns="76197" bIns="38098"/>
          <a:lst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a:lnSpc>
                <a:spcPct val="80000"/>
              </a:lnSpc>
            </a:pPr>
            <a:r>
              <a:rPr lang="en-GB" altLang="en-US" sz="2400" smtClean="0"/>
              <a:t>Improved quality of service</a:t>
            </a:r>
          </a:p>
          <a:p>
            <a:pPr>
              <a:lnSpc>
                <a:spcPct val="80000"/>
              </a:lnSpc>
            </a:pPr>
            <a:r>
              <a:rPr lang="en-GB" altLang="en-US" sz="2400" smtClean="0"/>
              <a:t>Increased business and customer confidence</a:t>
            </a:r>
          </a:p>
          <a:p>
            <a:pPr>
              <a:lnSpc>
                <a:spcPct val="80000"/>
              </a:lnSpc>
            </a:pPr>
            <a:r>
              <a:rPr lang="en-GB" altLang="en-US" sz="2400" smtClean="0"/>
              <a:t>Improved reputation, consistency and interoperability</a:t>
            </a:r>
          </a:p>
          <a:p>
            <a:pPr>
              <a:lnSpc>
                <a:spcPct val="80000"/>
              </a:lnSpc>
            </a:pPr>
            <a:r>
              <a:rPr lang="en-GB" altLang="en-US" sz="2400" smtClean="0"/>
              <a:t>Continuous improvement assured</a:t>
            </a:r>
          </a:p>
          <a:p>
            <a:pPr>
              <a:lnSpc>
                <a:spcPct val="80000"/>
              </a:lnSpc>
            </a:pPr>
            <a:r>
              <a:rPr lang="en-GB" altLang="en-US" sz="2400" smtClean="0"/>
              <a:t>Optimised and controlled costs</a:t>
            </a:r>
          </a:p>
          <a:p>
            <a:pPr>
              <a:lnSpc>
                <a:spcPct val="80000"/>
              </a:lnSpc>
            </a:pPr>
            <a:r>
              <a:rPr lang="en-GB" altLang="en-US" sz="2400" smtClean="0"/>
              <a:t>Management and staff understand their business, roles and processes better</a:t>
            </a:r>
          </a:p>
          <a:p>
            <a:pPr>
              <a:lnSpc>
                <a:spcPct val="80000"/>
              </a:lnSpc>
            </a:pPr>
            <a:endParaRPr lang="en-GB" altLang="en-US" sz="2400" dirty="0"/>
          </a:p>
        </p:txBody>
      </p:sp>
      <p:sp>
        <p:nvSpPr>
          <p:cNvPr id="8" name="Rectangle 4"/>
          <p:cNvSpPr txBox="1">
            <a:spLocks noChangeArrowheads="1"/>
          </p:cNvSpPr>
          <p:nvPr/>
        </p:nvSpPr>
        <p:spPr>
          <a:xfrm>
            <a:off x="6217920" y="1305560"/>
            <a:ext cx="5648960" cy="4530725"/>
          </a:xfrm>
        </p:spPr>
        <p:txBody>
          <a:bodyPr/>
          <a:lst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a:lnSpc>
                <a:spcPct val="90000"/>
              </a:lnSpc>
            </a:pPr>
            <a:r>
              <a:rPr lang="en-GB" altLang="en-US" sz="2400" dirty="0" smtClean="0"/>
              <a:t>Demonstrate superiority over competitors</a:t>
            </a:r>
          </a:p>
          <a:p>
            <a:pPr>
              <a:lnSpc>
                <a:spcPct val="90000"/>
              </a:lnSpc>
            </a:pPr>
            <a:r>
              <a:rPr lang="en-GB" altLang="en-US" sz="2400" dirty="0" smtClean="0"/>
              <a:t>Ability to meet requirements for bids</a:t>
            </a:r>
          </a:p>
          <a:p>
            <a:pPr>
              <a:lnSpc>
                <a:spcPct val="90000"/>
              </a:lnSpc>
            </a:pPr>
            <a:r>
              <a:rPr lang="en-GB" altLang="en-US" sz="2400" dirty="0" smtClean="0"/>
              <a:t>Easier to justify or combat outsourcing</a:t>
            </a:r>
          </a:p>
          <a:p>
            <a:pPr>
              <a:lnSpc>
                <a:spcPct val="90000"/>
              </a:lnSpc>
            </a:pPr>
            <a:r>
              <a:rPr lang="en-GB" altLang="en-US" sz="2400" dirty="0" smtClean="0"/>
              <a:t>Enforces move from “should” to “shall”</a:t>
            </a:r>
          </a:p>
          <a:p>
            <a:pPr>
              <a:lnSpc>
                <a:spcPct val="90000"/>
              </a:lnSpc>
            </a:pPr>
            <a:r>
              <a:rPr lang="en-GB" altLang="en-US" sz="2400" dirty="0" smtClean="0"/>
              <a:t>Impartial and external audit</a:t>
            </a:r>
          </a:p>
          <a:p>
            <a:pPr>
              <a:lnSpc>
                <a:spcPct val="90000"/>
              </a:lnSpc>
            </a:pPr>
            <a:r>
              <a:rPr lang="en-GB" altLang="en-US" sz="2400" dirty="0" smtClean="0"/>
              <a:t>Certification recognised internationally</a:t>
            </a:r>
            <a:endParaRPr lang="en-GB" altLang="en-US" sz="2000" dirty="0"/>
          </a:p>
        </p:txBody>
      </p:sp>
    </p:spTree>
    <p:extLst>
      <p:ext uri="{BB962C8B-B14F-4D97-AF65-F5344CB8AC3E}">
        <p14:creationId xmlns:p14="http://schemas.microsoft.com/office/powerpoint/2010/main" val="717894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
                                            <p:txEl>
                                              <p:pRg st="4" end="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1887"/>
            <a:ext cx="10972407" cy="760861"/>
          </a:xfrm>
        </p:spPr>
        <p:txBody>
          <a:bodyPr/>
          <a:lstStyle/>
          <a:p>
            <a:pPr algn="l"/>
            <a:r>
              <a:rPr lang="en-US" sz="4000" b="1" dirty="0" smtClean="0"/>
              <a:t>  Reasons to get certified </a:t>
            </a:r>
            <a:endParaRPr lang="en-US" sz="4000" b="1" dirty="0"/>
          </a:p>
        </p:txBody>
      </p:sp>
      <p:sp>
        <p:nvSpPr>
          <p:cNvPr id="3" name="Content Placeholder 2"/>
          <p:cNvSpPr>
            <a:spLocks noGrp="1"/>
          </p:cNvSpPr>
          <p:nvPr>
            <p:ph idx="1"/>
          </p:nvPr>
        </p:nvSpPr>
        <p:spPr>
          <a:xfrm>
            <a:off x="304800" y="1200727"/>
            <a:ext cx="11521440" cy="4819769"/>
          </a:xfrm>
        </p:spPr>
        <p:txBody>
          <a:bodyPr/>
          <a:lstStyle/>
          <a:p>
            <a:pPr fontAlgn="base"/>
            <a:r>
              <a:rPr lang="en-US" sz="2400" dirty="0" smtClean="0"/>
              <a:t>Eligibility </a:t>
            </a:r>
            <a:r>
              <a:rPr lang="en-US" sz="2400" dirty="0"/>
              <a:t>for submitting tenders or proposals for projects.</a:t>
            </a:r>
          </a:p>
          <a:p>
            <a:pPr fontAlgn="base"/>
            <a:r>
              <a:rPr lang="en-US" sz="2400" dirty="0" smtClean="0"/>
              <a:t>Generates </a:t>
            </a:r>
            <a:r>
              <a:rPr lang="en-US" sz="2400" dirty="0"/>
              <a:t>new business </a:t>
            </a:r>
            <a:r>
              <a:rPr lang="en-US" sz="2400" dirty="0" smtClean="0"/>
              <a:t>opportunities.</a:t>
            </a:r>
            <a:endParaRPr lang="en-US" sz="2400" dirty="0"/>
          </a:p>
          <a:p>
            <a:pPr fontAlgn="base"/>
            <a:r>
              <a:rPr lang="en-US" sz="2400" dirty="0" smtClean="0"/>
              <a:t>Can </a:t>
            </a:r>
            <a:r>
              <a:rPr lang="en-US" sz="2400" dirty="0"/>
              <a:t>boost your </a:t>
            </a:r>
            <a:r>
              <a:rPr lang="en-US" sz="2400" dirty="0" smtClean="0"/>
              <a:t>organization's</a:t>
            </a:r>
            <a:r>
              <a:rPr lang="en-US" sz="2400" dirty="0"/>
              <a:t> brand reputation and be a useful promotional tool, especially when going up against competitors who aren’t </a:t>
            </a:r>
            <a:r>
              <a:rPr lang="en-US" sz="2400" dirty="0" smtClean="0"/>
              <a:t>certified.</a:t>
            </a:r>
            <a:endParaRPr lang="en-US" sz="2400" dirty="0"/>
          </a:p>
          <a:p>
            <a:pPr fontAlgn="base"/>
            <a:r>
              <a:rPr lang="en-US" sz="2400" dirty="0"/>
              <a:t>Supports address organizational risks and opportunities in a structured </a:t>
            </a:r>
            <a:r>
              <a:rPr lang="en-US" sz="2400" dirty="0" smtClean="0"/>
              <a:t>manner.</a:t>
            </a:r>
            <a:endParaRPr lang="en-US" sz="2400" dirty="0"/>
          </a:p>
          <a:p>
            <a:pPr fontAlgn="base"/>
            <a:r>
              <a:rPr lang="en-US" sz="2400" dirty="0"/>
              <a:t>Increased customer confidence and </a:t>
            </a:r>
            <a:r>
              <a:rPr lang="en-US" sz="2400" dirty="0" smtClean="0"/>
              <a:t>satisfaction.</a:t>
            </a:r>
            <a:endParaRPr lang="en-US" sz="2400" dirty="0"/>
          </a:p>
          <a:p>
            <a:endParaRPr lang="en-US" sz="2400" dirty="0"/>
          </a:p>
        </p:txBody>
      </p:sp>
    </p:spTree>
    <p:extLst>
      <p:ext uri="{BB962C8B-B14F-4D97-AF65-F5344CB8AC3E}">
        <p14:creationId xmlns:p14="http://schemas.microsoft.com/office/powerpoint/2010/main" val="26430189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0594" name="Rectangle 2"/>
          <p:cNvSpPr>
            <a:spLocks noGrp="1" noChangeArrowheads="1"/>
          </p:cNvSpPr>
          <p:nvPr>
            <p:ph type="title"/>
          </p:nvPr>
        </p:nvSpPr>
        <p:spPr>
          <a:xfrm>
            <a:off x="304801" y="177800"/>
            <a:ext cx="10972407" cy="812800"/>
          </a:xfrm>
        </p:spPr>
        <p:txBody>
          <a:bodyPr/>
          <a:lstStyle/>
          <a:p>
            <a:pPr algn="l" eaLnBrk="1" hangingPunct="1">
              <a:defRPr/>
            </a:pPr>
            <a:r>
              <a:rPr lang="en-US" sz="4000" b="1" dirty="0"/>
              <a:t>Suggested time lines  </a:t>
            </a:r>
          </a:p>
        </p:txBody>
      </p:sp>
      <p:sp>
        <p:nvSpPr>
          <p:cNvPr id="2670595" name="Rectangle 3"/>
          <p:cNvSpPr>
            <a:spLocks noGrp="1" noChangeArrowheads="1"/>
          </p:cNvSpPr>
          <p:nvPr>
            <p:ph idx="1"/>
          </p:nvPr>
        </p:nvSpPr>
        <p:spPr>
          <a:xfrm>
            <a:off x="365760" y="1092200"/>
            <a:ext cx="6258559" cy="5224717"/>
          </a:xfrm>
        </p:spPr>
        <p:txBody>
          <a:bodyPr>
            <a:normAutofit/>
          </a:bodyPr>
          <a:lstStyle/>
          <a:p>
            <a:pPr marL="380976" indent="-380976">
              <a:lnSpc>
                <a:spcPct val="80000"/>
              </a:lnSpc>
              <a:spcAft>
                <a:spcPct val="65000"/>
              </a:spcAft>
              <a:buNone/>
              <a:defRPr/>
            </a:pPr>
            <a:r>
              <a:rPr lang="en-US" sz="2267" dirty="0"/>
              <a:t>						</a:t>
            </a:r>
            <a:endParaRPr lang="en-US" sz="2800" b="1" dirty="0"/>
          </a:p>
          <a:p>
            <a:pPr marL="380976" indent="-380976">
              <a:lnSpc>
                <a:spcPct val="80000"/>
              </a:lnSpc>
              <a:spcAft>
                <a:spcPct val="65000"/>
              </a:spcAft>
              <a:defRPr/>
            </a:pPr>
            <a:r>
              <a:rPr lang="en-US" sz="2400" dirty="0"/>
              <a:t>Gap analysis of </a:t>
            </a:r>
            <a:r>
              <a:rPr lang="en-US" sz="2400" dirty="0" smtClean="0"/>
              <a:t>the system</a:t>
            </a:r>
            <a:endParaRPr lang="en-US" sz="2400" dirty="0"/>
          </a:p>
          <a:p>
            <a:pPr marL="380976" indent="-380976">
              <a:lnSpc>
                <a:spcPct val="80000"/>
              </a:lnSpc>
              <a:spcAft>
                <a:spcPct val="65000"/>
              </a:spcAft>
              <a:defRPr/>
            </a:pPr>
            <a:r>
              <a:rPr lang="en-US" sz="2400" dirty="0"/>
              <a:t>Identification of teams and </a:t>
            </a:r>
            <a:r>
              <a:rPr lang="en-US" sz="2400" dirty="0" smtClean="0"/>
              <a:t>groups </a:t>
            </a:r>
          </a:p>
          <a:p>
            <a:pPr marL="380976" indent="-380976">
              <a:lnSpc>
                <a:spcPct val="80000"/>
              </a:lnSpc>
              <a:spcAft>
                <a:spcPct val="65000"/>
              </a:spcAft>
              <a:defRPr/>
            </a:pPr>
            <a:r>
              <a:rPr lang="en-US" sz="2400" dirty="0" smtClean="0"/>
              <a:t>Process definition &amp; Policy </a:t>
            </a:r>
          </a:p>
          <a:p>
            <a:pPr marL="380976" indent="-380976">
              <a:lnSpc>
                <a:spcPct val="80000"/>
              </a:lnSpc>
              <a:spcAft>
                <a:spcPct val="65000"/>
              </a:spcAft>
              <a:defRPr/>
            </a:pPr>
            <a:r>
              <a:rPr lang="en-US" sz="2400" dirty="0" smtClean="0"/>
              <a:t>Review of the  Processes        </a:t>
            </a:r>
          </a:p>
          <a:p>
            <a:pPr marL="380976" indent="-380976">
              <a:lnSpc>
                <a:spcPct val="80000"/>
              </a:lnSpc>
              <a:spcAft>
                <a:spcPct val="65000"/>
              </a:spcAft>
              <a:defRPr/>
            </a:pPr>
            <a:r>
              <a:rPr lang="en-US" sz="2400" dirty="0" smtClean="0"/>
              <a:t>Implementation of  processes       </a:t>
            </a:r>
          </a:p>
          <a:p>
            <a:pPr marL="380976" indent="-380976">
              <a:lnSpc>
                <a:spcPct val="80000"/>
              </a:lnSpc>
              <a:spcAft>
                <a:spcPct val="65000"/>
              </a:spcAft>
              <a:defRPr/>
            </a:pPr>
            <a:r>
              <a:rPr lang="en-US" sz="2400" dirty="0" smtClean="0"/>
              <a:t>Implementation review 1	</a:t>
            </a:r>
            <a:endParaRPr lang="en-US" sz="2667" dirty="0"/>
          </a:p>
        </p:txBody>
      </p:sp>
      <p:sp>
        <p:nvSpPr>
          <p:cNvPr id="4" name="Rectangle 3"/>
          <p:cNvSpPr txBox="1">
            <a:spLocks noChangeArrowheads="1"/>
          </p:cNvSpPr>
          <p:nvPr/>
        </p:nvSpPr>
        <p:spPr>
          <a:xfrm>
            <a:off x="7985760" y="887761"/>
            <a:ext cx="3738879" cy="4415759"/>
          </a:xfrm>
          <a:prstGeom prst="rect">
            <a:avLst/>
          </a:prstGeom>
        </p:spPr>
        <p:txBody>
          <a:bodyPr lIns="76197" tIns="38098" rIns="76197" bIns="38098">
            <a:normAutofit/>
          </a:bodyPr>
          <a:lst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380976" indent="-380976" algn="ctr">
              <a:lnSpc>
                <a:spcPct val="80000"/>
              </a:lnSpc>
              <a:spcAft>
                <a:spcPct val="65000"/>
              </a:spcAft>
              <a:buFont typeface="Arial" pitchFamily="34" charset="0"/>
              <a:buNone/>
              <a:defRPr/>
            </a:pPr>
            <a:r>
              <a:rPr lang="en-US" sz="2800" b="1" dirty="0" smtClean="0"/>
              <a:t>End by:</a:t>
            </a:r>
          </a:p>
          <a:p>
            <a:pPr marL="0" indent="0" algn="ctr">
              <a:lnSpc>
                <a:spcPct val="80000"/>
              </a:lnSpc>
              <a:spcAft>
                <a:spcPct val="65000"/>
              </a:spcAft>
              <a:buNone/>
              <a:defRPr/>
            </a:pPr>
            <a:r>
              <a:rPr lang="en-US" sz="2400" dirty="0" smtClean="0"/>
              <a:t>Week 1</a:t>
            </a:r>
          </a:p>
          <a:p>
            <a:pPr marL="0" indent="0" algn="ctr">
              <a:lnSpc>
                <a:spcPct val="80000"/>
              </a:lnSpc>
              <a:spcAft>
                <a:spcPct val="65000"/>
              </a:spcAft>
              <a:buNone/>
              <a:defRPr/>
            </a:pPr>
            <a:r>
              <a:rPr lang="en-US" sz="2400" dirty="0" smtClean="0"/>
              <a:t>Week 2 </a:t>
            </a:r>
          </a:p>
          <a:p>
            <a:pPr marL="0" indent="0" algn="ctr">
              <a:lnSpc>
                <a:spcPct val="80000"/>
              </a:lnSpc>
              <a:spcAft>
                <a:spcPct val="65000"/>
              </a:spcAft>
              <a:buNone/>
              <a:defRPr/>
            </a:pPr>
            <a:r>
              <a:rPr lang="en-US" sz="2400" dirty="0" smtClean="0"/>
              <a:t>Week 6</a:t>
            </a:r>
          </a:p>
          <a:p>
            <a:pPr marL="0" indent="0" algn="ctr">
              <a:lnSpc>
                <a:spcPct val="80000"/>
              </a:lnSpc>
              <a:spcAft>
                <a:spcPct val="65000"/>
              </a:spcAft>
              <a:buNone/>
              <a:defRPr/>
            </a:pPr>
            <a:r>
              <a:rPr lang="en-US" sz="2400" dirty="0" smtClean="0"/>
              <a:t>Week 8</a:t>
            </a:r>
          </a:p>
          <a:p>
            <a:pPr marL="0" indent="0" algn="ctr">
              <a:lnSpc>
                <a:spcPct val="80000"/>
              </a:lnSpc>
              <a:spcAft>
                <a:spcPct val="65000"/>
              </a:spcAft>
              <a:buNone/>
              <a:defRPr/>
            </a:pPr>
            <a:r>
              <a:rPr lang="en-US" sz="2400" dirty="0" smtClean="0"/>
              <a:t>Week 9 onwards</a:t>
            </a:r>
          </a:p>
          <a:p>
            <a:pPr marL="0" indent="0" algn="ctr">
              <a:lnSpc>
                <a:spcPct val="80000"/>
              </a:lnSpc>
              <a:spcAft>
                <a:spcPct val="65000"/>
              </a:spcAft>
              <a:buNone/>
              <a:defRPr/>
            </a:pPr>
            <a:r>
              <a:rPr lang="en-US" sz="2400" dirty="0" smtClean="0"/>
              <a:t>Week 13</a:t>
            </a:r>
          </a:p>
          <a:p>
            <a:pPr marL="380976" indent="-380976" algn="ctr">
              <a:lnSpc>
                <a:spcPct val="80000"/>
              </a:lnSpc>
              <a:spcAft>
                <a:spcPct val="65000"/>
              </a:spcAft>
              <a:buFont typeface="Arial" pitchFamily="34" charset="0"/>
              <a:buNone/>
              <a:defRPr/>
            </a:pPr>
            <a:endParaRPr lang="en-US" sz="2667" dirty="0"/>
          </a:p>
        </p:txBody>
      </p:sp>
    </p:spTree>
    <p:extLst>
      <p:ext uri="{BB962C8B-B14F-4D97-AF65-F5344CB8AC3E}">
        <p14:creationId xmlns:p14="http://schemas.microsoft.com/office/powerpoint/2010/main" val="22993933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365760" y="1092200"/>
            <a:ext cx="7152640" cy="5224717"/>
          </a:xfrm>
          <a:prstGeom prst="rect">
            <a:avLst/>
          </a:prstGeom>
        </p:spPr>
        <p:txBody>
          <a:bodyPr lIns="76197" tIns="38098" rIns="76197" bIns="38098">
            <a:normAutofit/>
          </a:bodyPr>
          <a:lst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380976" indent="-380976">
              <a:lnSpc>
                <a:spcPct val="80000"/>
              </a:lnSpc>
              <a:spcAft>
                <a:spcPct val="65000"/>
              </a:spcAft>
              <a:buFont typeface="Arial" pitchFamily="34" charset="0"/>
              <a:buNone/>
              <a:defRPr/>
            </a:pPr>
            <a:r>
              <a:rPr lang="en-US" sz="2267" dirty="0" smtClean="0"/>
              <a:t>						</a:t>
            </a:r>
            <a:endParaRPr lang="en-US" sz="2800" b="1" dirty="0" smtClean="0"/>
          </a:p>
          <a:p>
            <a:pPr marL="380976" indent="-380976">
              <a:lnSpc>
                <a:spcPct val="80000"/>
              </a:lnSpc>
              <a:spcAft>
                <a:spcPct val="65000"/>
              </a:spcAft>
              <a:defRPr/>
            </a:pPr>
            <a:r>
              <a:rPr lang="en-US" sz="2400" dirty="0"/>
              <a:t>Internal Audit  1 &amp; Management Review Meeting </a:t>
            </a:r>
            <a:r>
              <a:rPr lang="en-US" sz="2400" dirty="0" smtClean="0"/>
              <a:t>1</a:t>
            </a:r>
          </a:p>
          <a:p>
            <a:pPr marL="380976" indent="-380976">
              <a:lnSpc>
                <a:spcPct val="80000"/>
              </a:lnSpc>
              <a:spcAft>
                <a:spcPct val="65000"/>
              </a:spcAft>
              <a:defRPr/>
            </a:pPr>
            <a:r>
              <a:rPr lang="en-US" sz="2400" dirty="0"/>
              <a:t>Observation </a:t>
            </a:r>
            <a:r>
              <a:rPr lang="en-US" sz="2400" dirty="0" smtClean="0"/>
              <a:t>closing</a:t>
            </a:r>
          </a:p>
          <a:p>
            <a:pPr marL="380976" indent="-380976">
              <a:lnSpc>
                <a:spcPct val="80000"/>
              </a:lnSpc>
              <a:spcAft>
                <a:spcPct val="65000"/>
              </a:spcAft>
              <a:defRPr/>
            </a:pPr>
            <a:r>
              <a:rPr lang="en-US" sz="2400" dirty="0"/>
              <a:t>Internal Audit </a:t>
            </a:r>
            <a:r>
              <a:rPr lang="en-US" sz="2400" dirty="0" smtClean="0"/>
              <a:t> 2 </a:t>
            </a:r>
            <a:r>
              <a:rPr lang="en-US" sz="2400" dirty="0"/>
              <a:t>&amp; Management Review Meeting </a:t>
            </a:r>
            <a:r>
              <a:rPr lang="en-US" sz="2400" dirty="0" smtClean="0"/>
              <a:t>2</a:t>
            </a:r>
          </a:p>
          <a:p>
            <a:pPr marL="380976" indent="-380976">
              <a:lnSpc>
                <a:spcPct val="80000"/>
              </a:lnSpc>
              <a:spcAft>
                <a:spcPct val="65000"/>
              </a:spcAft>
              <a:defRPr/>
            </a:pPr>
            <a:r>
              <a:rPr lang="en-US" sz="2400" dirty="0"/>
              <a:t>Stage 1 </a:t>
            </a:r>
            <a:r>
              <a:rPr lang="en-US" sz="2400" dirty="0" smtClean="0"/>
              <a:t>Audit</a:t>
            </a:r>
          </a:p>
          <a:p>
            <a:pPr marL="380976" indent="-380976">
              <a:lnSpc>
                <a:spcPct val="80000"/>
              </a:lnSpc>
              <a:spcAft>
                <a:spcPct val="65000"/>
              </a:spcAft>
              <a:defRPr/>
            </a:pPr>
            <a:r>
              <a:rPr lang="en-US" sz="2400" dirty="0"/>
              <a:t>Stage 2 </a:t>
            </a:r>
            <a:r>
              <a:rPr lang="en-US" sz="2400" dirty="0" smtClean="0"/>
              <a:t>Audit</a:t>
            </a:r>
          </a:p>
        </p:txBody>
      </p:sp>
      <p:sp>
        <p:nvSpPr>
          <p:cNvPr id="6" name="Rectangle 3"/>
          <p:cNvSpPr txBox="1">
            <a:spLocks noChangeArrowheads="1"/>
          </p:cNvSpPr>
          <p:nvPr/>
        </p:nvSpPr>
        <p:spPr>
          <a:xfrm>
            <a:off x="7985760" y="887761"/>
            <a:ext cx="3738879" cy="4415759"/>
          </a:xfrm>
          <a:prstGeom prst="rect">
            <a:avLst/>
          </a:prstGeom>
        </p:spPr>
        <p:txBody>
          <a:bodyPr lIns="76197" tIns="38098" rIns="76197" bIns="38098">
            <a:normAutofit/>
          </a:bodyPr>
          <a:lst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380976" indent="-380976" algn="ctr">
              <a:lnSpc>
                <a:spcPct val="80000"/>
              </a:lnSpc>
              <a:spcAft>
                <a:spcPct val="65000"/>
              </a:spcAft>
              <a:buFont typeface="Arial" pitchFamily="34" charset="0"/>
              <a:buNone/>
              <a:defRPr/>
            </a:pPr>
            <a:r>
              <a:rPr lang="en-US" sz="2800" b="1" dirty="0" smtClean="0"/>
              <a:t>End by:</a:t>
            </a:r>
          </a:p>
          <a:p>
            <a:pPr marL="0" indent="0" algn="ctr">
              <a:lnSpc>
                <a:spcPct val="80000"/>
              </a:lnSpc>
              <a:spcAft>
                <a:spcPct val="65000"/>
              </a:spcAft>
              <a:buNone/>
              <a:defRPr/>
            </a:pPr>
            <a:r>
              <a:rPr lang="en-US" sz="2400" dirty="0" smtClean="0"/>
              <a:t>Week 13</a:t>
            </a:r>
          </a:p>
          <a:p>
            <a:pPr marL="0" indent="0" algn="ctr">
              <a:lnSpc>
                <a:spcPct val="80000"/>
              </a:lnSpc>
              <a:spcAft>
                <a:spcPct val="65000"/>
              </a:spcAft>
              <a:buNone/>
              <a:defRPr/>
            </a:pPr>
            <a:r>
              <a:rPr lang="en-US" sz="2400" dirty="0" smtClean="0"/>
              <a:t>Week 15</a:t>
            </a:r>
          </a:p>
          <a:p>
            <a:pPr marL="0" indent="0" algn="ctr">
              <a:lnSpc>
                <a:spcPct val="80000"/>
              </a:lnSpc>
              <a:spcAft>
                <a:spcPct val="65000"/>
              </a:spcAft>
              <a:buNone/>
              <a:defRPr/>
            </a:pPr>
            <a:r>
              <a:rPr lang="en-US" sz="2400" dirty="0" smtClean="0"/>
              <a:t>Week 17</a:t>
            </a:r>
          </a:p>
          <a:p>
            <a:pPr marL="0" indent="0" algn="ctr">
              <a:lnSpc>
                <a:spcPct val="80000"/>
              </a:lnSpc>
              <a:spcAft>
                <a:spcPct val="65000"/>
              </a:spcAft>
              <a:buNone/>
              <a:defRPr/>
            </a:pPr>
            <a:r>
              <a:rPr lang="en-US" sz="2400" dirty="0" smtClean="0"/>
              <a:t>Week 20</a:t>
            </a:r>
          </a:p>
          <a:p>
            <a:pPr marL="0" indent="0" algn="ctr">
              <a:lnSpc>
                <a:spcPct val="80000"/>
              </a:lnSpc>
              <a:spcAft>
                <a:spcPct val="65000"/>
              </a:spcAft>
              <a:buNone/>
              <a:defRPr/>
            </a:pPr>
            <a:r>
              <a:rPr lang="en-US" sz="2400" dirty="0" smtClean="0"/>
              <a:t>Week 22</a:t>
            </a:r>
          </a:p>
        </p:txBody>
      </p:sp>
      <p:sp>
        <p:nvSpPr>
          <p:cNvPr id="8" name="Rectangle 2"/>
          <p:cNvSpPr txBox="1">
            <a:spLocks noChangeArrowheads="1"/>
          </p:cNvSpPr>
          <p:nvPr/>
        </p:nvSpPr>
        <p:spPr>
          <a:xfrm>
            <a:off x="304801" y="177800"/>
            <a:ext cx="10972407" cy="812800"/>
          </a:xfrm>
          <a:prstGeom prst="rect">
            <a:avLst/>
          </a:prstGeom>
        </p:spPr>
        <p:txBody>
          <a:bodyPr lIns="76197" tIns="38098" rIns="76197" bIns="38098"/>
          <a:lstStyle>
            <a:lvl1pPr algn="ctr" defTabSz="1219170" rtl="0" eaLnBrk="1" latinLnBrk="0" hangingPunct="1">
              <a:spcBef>
                <a:spcPct val="0"/>
              </a:spcBef>
              <a:buNone/>
              <a:defRPr sz="5867" kern="1200">
                <a:solidFill>
                  <a:schemeClr val="tx1"/>
                </a:solidFill>
                <a:latin typeface="+mj-lt"/>
                <a:ea typeface="+mj-ea"/>
                <a:cs typeface="+mj-cs"/>
              </a:defRPr>
            </a:lvl1pPr>
          </a:lstStyle>
          <a:p>
            <a:pPr algn="l">
              <a:defRPr/>
            </a:pPr>
            <a:r>
              <a:rPr lang="en-US" sz="4000" b="1" smtClean="0"/>
              <a:t>Suggested time lines  </a:t>
            </a:r>
            <a:endParaRPr lang="en-US" sz="4000" b="1" dirty="0"/>
          </a:p>
        </p:txBody>
      </p:sp>
    </p:spTree>
    <p:extLst>
      <p:ext uri="{BB962C8B-B14F-4D97-AF65-F5344CB8AC3E}">
        <p14:creationId xmlns:p14="http://schemas.microsoft.com/office/powerpoint/2010/main" val="35180456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836" y="322637"/>
            <a:ext cx="12081164" cy="826367"/>
          </a:xfrm>
        </p:spPr>
        <p:txBody>
          <a:bodyPr>
            <a:normAutofit fontScale="90000"/>
          </a:bodyPr>
          <a:lstStyle/>
          <a:p>
            <a:pPr algn="l"/>
            <a:r>
              <a:rPr lang="en-US" sz="4400" b="1" cap="all" dirty="0"/>
              <a:t>ISO/IEC </a:t>
            </a:r>
            <a:r>
              <a:rPr lang="en-US" sz="4400" b="1" cap="all" dirty="0" smtClean="0"/>
              <a:t>20000-1:2018 </a:t>
            </a:r>
            <a:r>
              <a:rPr lang="en-US" sz="4400" b="1" cap="all" dirty="0"/>
              <a:t>CAN BE USED BY</a:t>
            </a:r>
            <a:r>
              <a:rPr lang="en-US" b="1" cap="all" dirty="0"/>
              <a:t/>
            </a:r>
            <a:br>
              <a:rPr lang="en-US" b="1" cap="all" dirty="0"/>
            </a:br>
            <a:r>
              <a:rPr lang="en-US" b="1" cap="all" dirty="0"/>
              <a:t/>
            </a:r>
            <a:br>
              <a:rPr lang="en-US" b="1" cap="all" dirty="0"/>
            </a:br>
            <a:endParaRPr lang="en-US" dirty="0"/>
          </a:p>
        </p:txBody>
      </p:sp>
      <p:sp>
        <p:nvSpPr>
          <p:cNvPr id="3" name="Content Placeholder 2"/>
          <p:cNvSpPr>
            <a:spLocks noGrp="1"/>
          </p:cNvSpPr>
          <p:nvPr>
            <p:ph idx="1"/>
          </p:nvPr>
        </p:nvSpPr>
        <p:spPr>
          <a:xfrm>
            <a:off x="243840" y="1188316"/>
            <a:ext cx="11602719" cy="5354724"/>
          </a:xfrm>
        </p:spPr>
        <p:txBody>
          <a:bodyPr>
            <a:noAutofit/>
          </a:bodyPr>
          <a:lstStyle/>
          <a:p>
            <a:pPr algn="just"/>
            <a:r>
              <a:rPr lang="en-US" sz="2400" dirty="0"/>
              <a:t>An organization seeking services from service providers and requiring assurance that their service requirements will be </a:t>
            </a:r>
            <a:r>
              <a:rPr lang="en-US" sz="2400" dirty="0" smtClean="0"/>
              <a:t>fulfilled.</a:t>
            </a:r>
            <a:endParaRPr lang="en-US" sz="2400" dirty="0"/>
          </a:p>
          <a:p>
            <a:pPr algn="just"/>
            <a:r>
              <a:rPr lang="en-US" sz="2400" dirty="0"/>
              <a:t>An organization that requires a consistent approach by all its service providers, including those in a supply </a:t>
            </a:r>
            <a:r>
              <a:rPr lang="en-US" sz="2400" dirty="0" smtClean="0"/>
              <a:t>chain.</a:t>
            </a:r>
            <a:endParaRPr lang="en-US" sz="2400" dirty="0"/>
          </a:p>
          <a:p>
            <a:pPr algn="just"/>
            <a:r>
              <a:rPr lang="en-US" sz="2400" dirty="0"/>
              <a:t>A service provider that intends to demonstrate its capability for the design, transition, delivery and improvement of services that fulfil service </a:t>
            </a:r>
            <a:r>
              <a:rPr lang="en-US" sz="2400" dirty="0" smtClean="0"/>
              <a:t>requirements.</a:t>
            </a:r>
            <a:endParaRPr lang="en-US" sz="2400" dirty="0"/>
          </a:p>
          <a:p>
            <a:pPr algn="just"/>
            <a:r>
              <a:rPr lang="en-US" sz="2400" dirty="0"/>
              <a:t>A service provider to monitor, measure and review its service management processes and </a:t>
            </a:r>
            <a:r>
              <a:rPr lang="en-US" sz="2400" dirty="0" smtClean="0"/>
              <a:t>services.</a:t>
            </a:r>
            <a:endParaRPr lang="en-US" sz="2400" dirty="0"/>
          </a:p>
          <a:p>
            <a:pPr algn="just"/>
            <a:r>
              <a:rPr lang="en-US" sz="2400" dirty="0"/>
              <a:t>A service provider to improve the design, transition, delivery and improvement of services through the effective implementation and operation of the </a:t>
            </a:r>
            <a:r>
              <a:rPr lang="en-US" sz="2400" dirty="0" smtClean="0"/>
              <a:t>SMS.</a:t>
            </a:r>
            <a:endParaRPr lang="en-US" sz="2400" dirty="0"/>
          </a:p>
          <a:p>
            <a:pPr algn="just"/>
            <a:r>
              <a:rPr lang="en-US" sz="2400" dirty="0"/>
              <a:t>An assessor or auditor as the criteria for a conformity assessment of a service provider's SMS to the requirements in ISO/IEC 20000-1:2011.</a:t>
            </a:r>
          </a:p>
          <a:p>
            <a:pPr algn="just"/>
            <a:endParaRPr lang="en-US" sz="2600" dirty="0"/>
          </a:p>
        </p:txBody>
      </p:sp>
    </p:spTree>
    <p:extLst>
      <p:ext uri="{BB962C8B-B14F-4D97-AF65-F5344CB8AC3E}">
        <p14:creationId xmlns:p14="http://schemas.microsoft.com/office/powerpoint/2010/main" val="2754715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1201" y="2616200"/>
            <a:ext cx="10972407" cy="1677096"/>
          </a:xfrm>
        </p:spPr>
        <p:txBody>
          <a:bodyPr>
            <a:normAutofit fontScale="55000" lnSpcReduction="20000"/>
          </a:bodyPr>
          <a:lstStyle/>
          <a:p>
            <a:pPr algn="ctr">
              <a:buFontTx/>
              <a:buNone/>
              <a:defRPr/>
            </a:pPr>
            <a:endParaRPr lang="en-US" dirty="0" smtClean="0">
              <a:ea typeface="ＭＳ Ｐゴシック" charset="-128"/>
            </a:endParaRPr>
          </a:p>
          <a:p>
            <a:pPr algn="ctr">
              <a:buFontTx/>
              <a:buNone/>
              <a:defRPr/>
            </a:pPr>
            <a:r>
              <a:rPr lang="en-US" sz="7300" b="1" dirty="0" smtClean="0">
                <a:latin typeface="+mj-lt"/>
                <a:ea typeface="ＭＳ Ｐゴシック" charset="-128"/>
              </a:rPr>
              <a:t>Thank You!!</a:t>
            </a:r>
          </a:p>
          <a:p>
            <a:pPr algn="ctr">
              <a:buFontTx/>
              <a:buNone/>
              <a:defRPr/>
            </a:pPr>
            <a:r>
              <a:rPr lang="en-US" dirty="0" smtClean="0">
                <a:ea typeface="ＭＳ Ｐゴシック" charset="-128"/>
              </a:rPr>
              <a:t>				</a:t>
            </a:r>
          </a:p>
          <a:p>
            <a:pPr algn="ctr">
              <a:buFontTx/>
              <a:buNone/>
              <a:defRPr/>
            </a:pPr>
            <a:r>
              <a:rPr lang="en-US" dirty="0" smtClean="0">
                <a:ea typeface="ＭＳ Ｐゴシック" charset="-128"/>
              </a:rPr>
              <a:t>					</a:t>
            </a:r>
            <a:endParaRPr lang="en-US" sz="3067" dirty="0">
              <a:ea typeface="ＭＳ Ｐゴシック" charset="-128"/>
            </a:endParaRPr>
          </a:p>
        </p:txBody>
      </p:sp>
      <p:sp>
        <p:nvSpPr>
          <p:cNvPr id="4" name="Content Placeholder 2"/>
          <p:cNvSpPr txBox="1">
            <a:spLocks/>
          </p:cNvSpPr>
          <p:nvPr/>
        </p:nvSpPr>
        <p:spPr>
          <a:xfrm>
            <a:off x="765787" y="3733800"/>
            <a:ext cx="10972407" cy="2954845"/>
          </a:xfrm>
          <a:prstGeom prst="rect">
            <a:avLst/>
          </a:prstGeom>
        </p:spPr>
        <p:txBody>
          <a:bodyPr lIns="101596" tIns="50797" rIns="101596" bIns="50797"/>
          <a:lstStyle/>
          <a:p>
            <a:pPr marL="457189" indent="-457189" algn="ctr" defTabSz="1219170">
              <a:spcBef>
                <a:spcPct val="20000"/>
              </a:spcBef>
              <a:defRPr/>
            </a:pPr>
            <a:endParaRPr lang="en-US" sz="4267" dirty="0">
              <a:ea typeface="ＭＳ Ｐゴシック" charset="-128"/>
            </a:endParaRPr>
          </a:p>
          <a:p>
            <a:pPr marL="457189" indent="-457189" algn="ctr" defTabSz="1219170">
              <a:spcBef>
                <a:spcPct val="20000"/>
              </a:spcBef>
              <a:defRPr/>
            </a:pPr>
            <a:r>
              <a:rPr lang="en-US" sz="4267" dirty="0">
                <a:ea typeface="ＭＳ Ｐゴシック" charset="-128"/>
              </a:rPr>
              <a:t>							</a:t>
            </a:r>
          </a:p>
          <a:p>
            <a:pPr marL="457189" indent="-457189" algn="ctr" defTabSz="1219170">
              <a:spcBef>
                <a:spcPct val="20000"/>
              </a:spcBef>
              <a:defRPr/>
            </a:pPr>
            <a:endParaRPr lang="en-US" sz="4267" dirty="0">
              <a:ea typeface="ＭＳ Ｐゴシック" charset="-128"/>
            </a:endParaRPr>
          </a:p>
          <a:p>
            <a:pPr marL="457189" indent="-457189" algn="ctr" defTabSz="1219170">
              <a:spcBef>
                <a:spcPct val="20000"/>
              </a:spcBef>
              <a:defRPr/>
            </a:pPr>
            <a:r>
              <a:rPr lang="en-US" sz="4267" dirty="0">
                <a:ea typeface="ＭＳ Ｐゴシック" charset="-128"/>
              </a:rPr>
              <a:t>				</a:t>
            </a:r>
          </a:p>
          <a:p>
            <a:pPr marL="457189" indent="-457189" algn="ctr" defTabSz="1219170">
              <a:spcBef>
                <a:spcPct val="20000"/>
              </a:spcBef>
              <a:defRPr/>
            </a:pPr>
            <a:r>
              <a:rPr lang="en-US" sz="4267" dirty="0">
                <a:ea typeface="ＭＳ Ｐゴシック" charset="-128"/>
              </a:rPr>
              <a:t>					</a:t>
            </a:r>
            <a:endParaRPr lang="en-US" sz="3067" dirty="0">
              <a:ea typeface="ＭＳ Ｐゴシック" charset="-128"/>
            </a:endParaRPr>
          </a:p>
        </p:txBody>
      </p:sp>
      <p:sp>
        <p:nvSpPr>
          <p:cNvPr id="5" name="Rectangle 2"/>
          <p:cNvSpPr txBox="1">
            <a:spLocks noChangeArrowheads="1"/>
          </p:cNvSpPr>
          <p:nvPr/>
        </p:nvSpPr>
        <p:spPr>
          <a:xfrm>
            <a:off x="914400" y="5562600"/>
            <a:ext cx="10342880" cy="711200"/>
          </a:xfrm>
          <a:prstGeom prst="rect">
            <a:avLst/>
          </a:prstGeom>
        </p:spPr>
        <p:txBody>
          <a:bodyPr lIns="101596" tIns="50797" rIns="101596" bIns="50797" rtlCol="0">
            <a:normAutofit fontScale="85000" lnSpcReduction="20000"/>
          </a:bodyPr>
          <a:lstStyle/>
          <a:p>
            <a:pPr algn="ctr" defTabSz="1219170">
              <a:spcBef>
                <a:spcPct val="0"/>
              </a:spcBef>
              <a:defRPr/>
            </a:pPr>
            <a:r>
              <a:rPr lang="en-US" sz="2667" dirty="0" smtClean="0">
                <a:effectLst>
                  <a:outerShdw blurRad="38100" dist="38100" dir="2700000" algn="tl">
                    <a:srgbClr val="000000">
                      <a:alpha val="43137"/>
                    </a:srgbClr>
                  </a:outerShdw>
                </a:effectLst>
                <a:latin typeface="+mj-lt"/>
                <a:ea typeface="+mj-ea"/>
                <a:cs typeface="+mj-cs"/>
              </a:rPr>
              <a:t>For </a:t>
            </a:r>
            <a:r>
              <a:rPr lang="en-US" sz="2667" dirty="0">
                <a:effectLst>
                  <a:outerShdw blurRad="38100" dist="38100" dir="2700000" algn="tl">
                    <a:srgbClr val="000000">
                      <a:alpha val="43137"/>
                    </a:srgbClr>
                  </a:outerShdw>
                </a:effectLst>
                <a:latin typeface="+mj-lt"/>
                <a:ea typeface="+mj-ea"/>
                <a:cs typeface="+mj-cs"/>
              </a:rPr>
              <a:t>any clarifications/support/information </a:t>
            </a:r>
            <a:br>
              <a:rPr lang="en-US" sz="2667" dirty="0">
                <a:effectLst>
                  <a:outerShdw blurRad="38100" dist="38100" dir="2700000" algn="tl">
                    <a:srgbClr val="000000">
                      <a:alpha val="43137"/>
                    </a:srgbClr>
                  </a:outerShdw>
                </a:effectLst>
                <a:latin typeface="+mj-lt"/>
                <a:ea typeface="+mj-ea"/>
                <a:cs typeface="+mj-cs"/>
              </a:rPr>
            </a:br>
            <a:r>
              <a:rPr lang="en-US" sz="2667" dirty="0">
                <a:effectLst>
                  <a:outerShdw blurRad="38100" dist="38100" dir="2700000" algn="tl">
                    <a:srgbClr val="000000">
                      <a:alpha val="43137"/>
                    </a:srgbClr>
                  </a:outerShdw>
                </a:effectLst>
                <a:latin typeface="+mj-lt"/>
                <a:ea typeface="+mj-ea"/>
                <a:cs typeface="+mj-cs"/>
              </a:rPr>
              <a:t>contact: </a:t>
            </a:r>
            <a:r>
              <a:rPr lang="en-US" sz="2667" b="1" u="sng" dirty="0">
                <a:solidFill>
                  <a:srgbClr val="0033CC"/>
                </a:solidFill>
                <a:effectLst>
                  <a:outerShdw blurRad="38100" dist="38100" dir="2700000" algn="tl">
                    <a:srgbClr val="000000">
                      <a:alpha val="43137"/>
                    </a:srgbClr>
                  </a:outerShdw>
                </a:effectLst>
                <a:latin typeface="+mj-lt"/>
                <a:ea typeface="+mj-ea"/>
                <a:cs typeface="+mj-cs"/>
              </a:rPr>
              <a:t>admin@lexq.us</a:t>
            </a:r>
          </a:p>
        </p:txBody>
      </p:sp>
    </p:spTree>
    <p:extLst>
      <p:ext uri="{BB962C8B-B14F-4D97-AF65-F5344CB8AC3E}">
        <p14:creationId xmlns:p14="http://schemas.microsoft.com/office/powerpoint/2010/main" val="2072292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 y="308009"/>
            <a:ext cx="10972407" cy="734534"/>
          </a:xfrm>
        </p:spPr>
        <p:txBody>
          <a:bodyPr/>
          <a:lstStyle/>
          <a:p>
            <a:pPr algn="l"/>
            <a:r>
              <a:rPr lang="en-US" sz="4000" b="1" dirty="0" smtClean="0"/>
              <a:t>ISO 20000-1</a:t>
            </a:r>
            <a:endParaRPr lang="en-US" sz="4000" b="1" dirty="0"/>
          </a:p>
        </p:txBody>
      </p:sp>
      <p:sp>
        <p:nvSpPr>
          <p:cNvPr id="3" name="Content Placeholder 2"/>
          <p:cNvSpPr>
            <a:spLocks noGrp="1"/>
          </p:cNvSpPr>
          <p:nvPr>
            <p:ph idx="1"/>
          </p:nvPr>
        </p:nvSpPr>
        <p:spPr>
          <a:xfrm>
            <a:off x="212635" y="1331849"/>
            <a:ext cx="11694885" cy="4115992"/>
          </a:xfrm>
        </p:spPr>
        <p:txBody>
          <a:bodyPr>
            <a:normAutofit/>
          </a:bodyPr>
          <a:lstStyle/>
          <a:p>
            <a:pPr algn="just"/>
            <a:r>
              <a:rPr lang="en-US" sz="2400" dirty="0" smtClean="0"/>
              <a:t>ISO </a:t>
            </a:r>
            <a:r>
              <a:rPr lang="en-US" sz="2400" dirty="0"/>
              <a:t>20000 provides the </a:t>
            </a:r>
            <a:r>
              <a:rPr lang="en-US" sz="2400" dirty="0" smtClean="0"/>
              <a:t>organization </a:t>
            </a:r>
            <a:r>
              <a:rPr lang="en-US" sz="2400" dirty="0"/>
              <a:t>with the means to operate more effectively and </a:t>
            </a:r>
            <a:r>
              <a:rPr lang="en-US" sz="2400" dirty="0" smtClean="0"/>
              <a:t>efficiently.</a:t>
            </a:r>
            <a:endParaRPr lang="en-US" sz="2400" dirty="0"/>
          </a:p>
          <a:p>
            <a:pPr algn="just"/>
            <a:r>
              <a:rPr lang="en-US" sz="2400" dirty="0"/>
              <a:t>ISO 20000 provides an auditable method by which it can assess the quality and conformance of its IT </a:t>
            </a:r>
            <a:r>
              <a:rPr lang="en-US" sz="2400" dirty="0" smtClean="0"/>
              <a:t>Services.</a:t>
            </a:r>
            <a:endParaRPr lang="en-US" sz="2400" dirty="0"/>
          </a:p>
          <a:p>
            <a:pPr algn="just"/>
            <a:r>
              <a:rPr lang="en-US" sz="2400" dirty="0"/>
              <a:t>ISO 20000 assists </a:t>
            </a:r>
            <a:r>
              <a:rPr lang="en-US" sz="2400" dirty="0" smtClean="0"/>
              <a:t>organizations </a:t>
            </a:r>
            <a:r>
              <a:rPr lang="en-US" sz="2400" dirty="0"/>
              <a:t>to enforce process </a:t>
            </a:r>
            <a:r>
              <a:rPr lang="en-US" sz="2400" dirty="0" smtClean="0"/>
              <a:t>compliance.</a:t>
            </a:r>
            <a:endParaRPr lang="en-US" sz="2400" dirty="0"/>
          </a:p>
          <a:p>
            <a:pPr algn="just"/>
            <a:r>
              <a:rPr lang="en-US" sz="2400" dirty="0"/>
              <a:t>ISO 20000 helps to significantly improve the morale of the IT department, the business and ultimately the </a:t>
            </a:r>
            <a:r>
              <a:rPr lang="en-US" sz="2400" dirty="0" smtClean="0"/>
              <a:t>Customer.</a:t>
            </a:r>
            <a:endParaRPr lang="en-US" sz="2400" dirty="0"/>
          </a:p>
          <a:p>
            <a:pPr algn="just"/>
            <a:r>
              <a:rPr lang="en-US" sz="2400" dirty="0"/>
              <a:t>ISO 20000 provides clear evidence that the quality of IT Service Management is taken </a:t>
            </a:r>
            <a:r>
              <a:rPr lang="en-US" sz="2400" dirty="0" smtClean="0"/>
              <a:t>seriously.</a:t>
            </a:r>
            <a:endParaRPr lang="en-US" sz="2400" dirty="0"/>
          </a:p>
          <a:p>
            <a:pPr algn="just"/>
            <a:endParaRPr lang="en-US" sz="2400" dirty="0"/>
          </a:p>
        </p:txBody>
      </p:sp>
    </p:spTree>
    <p:extLst>
      <p:ext uri="{BB962C8B-B14F-4D97-AF65-F5344CB8AC3E}">
        <p14:creationId xmlns:p14="http://schemas.microsoft.com/office/powerpoint/2010/main" val="3384476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7042" name="Picture 2" descr="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82800" y="1111251"/>
            <a:ext cx="8759825" cy="561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3" name="Rectangle 3"/>
          <p:cNvSpPr>
            <a:spLocks noChangeArrowheads="1"/>
          </p:cNvSpPr>
          <p:nvPr/>
        </p:nvSpPr>
        <p:spPr bwMode="auto">
          <a:xfrm>
            <a:off x="89184" y="126198"/>
            <a:ext cx="8839200"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GB" altLang="en-US" sz="4000" b="1" dirty="0">
                <a:latin typeface="+mj-lt"/>
              </a:rPr>
              <a:t>IT Service Management Framework</a:t>
            </a:r>
          </a:p>
        </p:txBody>
      </p:sp>
      <p:sp>
        <p:nvSpPr>
          <p:cNvPr id="87044" name="Text Box 4"/>
          <p:cNvSpPr txBox="1">
            <a:spLocks noChangeArrowheads="1"/>
          </p:cNvSpPr>
          <p:nvPr/>
        </p:nvSpPr>
        <p:spPr bwMode="auto">
          <a:xfrm>
            <a:off x="1708150" y="6453189"/>
            <a:ext cx="344963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GB" altLang="en-US" baseline="-25000">
                <a:solidFill>
                  <a:schemeClr val="bg1"/>
                </a:solidFill>
                <a:latin typeface="Dax-Medium" pitchFamily="2" charset="0"/>
                <a:ea typeface="ＭＳ Ｐゴシック" panose="020B0600070205080204" pitchFamily="34" charset="-128"/>
              </a:rPr>
              <a:t>With acknowledgement of BSI, OGC and ITSMF</a:t>
            </a:r>
          </a:p>
        </p:txBody>
      </p:sp>
      <p:sp>
        <p:nvSpPr>
          <p:cNvPr id="87045" name="Text Box 5"/>
          <p:cNvSpPr txBox="1">
            <a:spLocks noChangeArrowheads="1"/>
          </p:cNvSpPr>
          <p:nvPr/>
        </p:nvSpPr>
        <p:spPr bwMode="auto">
          <a:xfrm>
            <a:off x="7848601" y="4267200"/>
            <a:ext cx="989013" cy="52705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GB" altLang="en-US" sz="1400" b="1">
                <a:ea typeface="ＭＳ Ｐゴシック" panose="020B0600070205080204" pitchFamily="34" charset="-128"/>
              </a:rPr>
              <a:t>Or other guidance</a:t>
            </a:r>
          </a:p>
        </p:txBody>
      </p:sp>
    </p:spTree>
    <p:extLst>
      <p:ext uri="{BB962C8B-B14F-4D97-AF65-F5344CB8AC3E}">
        <p14:creationId xmlns:p14="http://schemas.microsoft.com/office/powerpoint/2010/main" val="262152125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Title 1"/>
          <p:cNvSpPr>
            <a:spLocks noGrp="1"/>
          </p:cNvSpPr>
          <p:nvPr>
            <p:ph type="title"/>
          </p:nvPr>
        </p:nvSpPr>
        <p:spPr>
          <a:xfrm>
            <a:off x="142240" y="286558"/>
            <a:ext cx="10027920" cy="752764"/>
          </a:xfrm>
        </p:spPr>
        <p:txBody>
          <a:bodyPr/>
          <a:lstStyle/>
          <a:p>
            <a:pPr algn="l"/>
            <a:r>
              <a:rPr lang="en-US" altLang="en-US" sz="4000" b="1" dirty="0"/>
              <a:t>4.3 Define the scope of the SMS</a:t>
            </a:r>
            <a:endParaRPr lang="en-IN" altLang="en-US" sz="4000" b="1" dirty="0"/>
          </a:p>
        </p:txBody>
      </p:sp>
      <p:sp>
        <p:nvSpPr>
          <p:cNvPr id="3" name="Content Placeholder 2"/>
          <p:cNvSpPr>
            <a:spLocks noGrp="1"/>
          </p:cNvSpPr>
          <p:nvPr>
            <p:ph idx="4294967295"/>
          </p:nvPr>
        </p:nvSpPr>
        <p:spPr>
          <a:xfrm>
            <a:off x="162560" y="1137920"/>
            <a:ext cx="11724640" cy="4165600"/>
          </a:xfrm>
        </p:spPr>
        <p:txBody>
          <a:bodyPr>
            <a:noAutofit/>
          </a:bodyPr>
          <a:lstStyle/>
          <a:p>
            <a:pPr marL="0" indent="0" algn="just">
              <a:buNone/>
              <a:defRPr/>
            </a:pPr>
            <a:r>
              <a:rPr lang="en-US" sz="2400" dirty="0"/>
              <a:t>The service provider shall define and include the scope of the SMS in the </a:t>
            </a:r>
            <a:r>
              <a:rPr lang="en-US" sz="2400" dirty="0" smtClean="0"/>
              <a:t>service management </a:t>
            </a:r>
            <a:r>
              <a:rPr lang="en-US" sz="2400" dirty="0"/>
              <a:t>plan.</a:t>
            </a:r>
            <a:endParaRPr lang="en-IN" sz="2400" dirty="0"/>
          </a:p>
          <a:p>
            <a:pPr marL="0" indent="0" algn="just">
              <a:buNone/>
              <a:defRPr/>
            </a:pPr>
            <a:r>
              <a:rPr lang="en-US" sz="2400" dirty="0"/>
              <a:t>The scope shall be defined by the name of the organizational unit providing the services, and the services to be delivered.</a:t>
            </a:r>
            <a:endParaRPr lang="en-IN" sz="2400" dirty="0"/>
          </a:p>
          <a:p>
            <a:pPr marL="0" indent="0" algn="just">
              <a:buNone/>
              <a:defRPr/>
            </a:pPr>
            <a:r>
              <a:rPr lang="en-US" sz="2400" dirty="0"/>
              <a:t>The service provider shall also take into consideration other factors affecting the services to be delivered </a:t>
            </a:r>
            <a:r>
              <a:rPr lang="en-US" sz="2400" dirty="0" smtClean="0"/>
              <a:t>including:</a:t>
            </a:r>
            <a:endParaRPr lang="en-IN" sz="2400" dirty="0" smtClean="0"/>
          </a:p>
          <a:p>
            <a:pPr marL="0" indent="0" algn="just">
              <a:buNone/>
              <a:defRPr/>
            </a:pPr>
            <a:r>
              <a:rPr lang="en-US" sz="2400" dirty="0" smtClean="0"/>
              <a:t>a) geographical </a:t>
            </a:r>
            <a:r>
              <a:rPr lang="en-US" sz="2400" dirty="0"/>
              <a:t>location(s) from which the service provider delivers the </a:t>
            </a:r>
            <a:r>
              <a:rPr lang="en-US" sz="2400" dirty="0" smtClean="0"/>
              <a:t>services.</a:t>
            </a:r>
            <a:endParaRPr lang="en-IN" sz="2400" dirty="0" smtClean="0"/>
          </a:p>
          <a:p>
            <a:pPr marL="0" indent="0" algn="just">
              <a:buNone/>
              <a:defRPr/>
            </a:pPr>
            <a:r>
              <a:rPr lang="en-US" sz="2400" dirty="0" smtClean="0"/>
              <a:t>b</a:t>
            </a:r>
            <a:r>
              <a:rPr lang="en-US" sz="2400" dirty="0"/>
              <a:t>) the customer and their location(s</a:t>
            </a:r>
            <a:r>
              <a:rPr lang="en-US" sz="2400" dirty="0" smtClean="0"/>
              <a:t>).</a:t>
            </a:r>
            <a:endParaRPr lang="en-IN" sz="2400" dirty="0" smtClean="0"/>
          </a:p>
          <a:p>
            <a:pPr marL="0" indent="0" algn="just">
              <a:buNone/>
              <a:defRPr/>
            </a:pPr>
            <a:r>
              <a:rPr lang="en-US" sz="2400" dirty="0" smtClean="0"/>
              <a:t>c</a:t>
            </a:r>
            <a:r>
              <a:rPr lang="en-US" sz="2400" dirty="0"/>
              <a:t>) technology used to provide the services.</a:t>
            </a:r>
            <a:endParaRPr lang="en-IN" sz="2400" dirty="0"/>
          </a:p>
          <a:p>
            <a:pPr algn="just">
              <a:defRPr/>
            </a:pPr>
            <a:endParaRPr lang="en-IN" sz="2400" dirty="0"/>
          </a:p>
          <a:p>
            <a:pPr algn="just">
              <a:buFont typeface="Wingdings" panose="05000000000000000000" pitchFamily="2" charset="2"/>
              <a:buNone/>
              <a:defRPr/>
            </a:pPr>
            <a:endParaRPr lang="en-IN" sz="2400" dirty="0"/>
          </a:p>
        </p:txBody>
      </p:sp>
    </p:spTree>
    <p:extLst>
      <p:ext uri="{BB962C8B-B14F-4D97-AF65-F5344CB8AC3E}">
        <p14:creationId xmlns:p14="http://schemas.microsoft.com/office/powerpoint/2010/main" val="3279411663"/>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Title 1"/>
          <p:cNvSpPr>
            <a:spLocks noGrp="1"/>
          </p:cNvSpPr>
          <p:nvPr>
            <p:ph type="title"/>
          </p:nvPr>
        </p:nvSpPr>
        <p:spPr>
          <a:xfrm>
            <a:off x="203200" y="320041"/>
            <a:ext cx="9067800" cy="1114425"/>
          </a:xfrm>
        </p:spPr>
        <p:txBody>
          <a:bodyPr/>
          <a:lstStyle/>
          <a:p>
            <a:pPr lvl="0" algn="l"/>
            <a:r>
              <a:rPr lang="en-US" altLang="en-US" sz="4000" b="1" dirty="0">
                <a:solidFill>
                  <a:prstClr val="black"/>
                </a:solidFill>
              </a:rPr>
              <a:t>4.4 Service Management System</a:t>
            </a:r>
            <a:r>
              <a:rPr lang="en-IN" altLang="en-US" sz="4000" b="1" dirty="0">
                <a:solidFill>
                  <a:prstClr val="black"/>
                </a:solidFill>
              </a:rPr>
              <a:t/>
            </a:r>
            <a:br>
              <a:rPr lang="en-IN" altLang="en-US" sz="4000" b="1" dirty="0">
                <a:solidFill>
                  <a:prstClr val="black"/>
                </a:solidFill>
              </a:rPr>
            </a:br>
            <a:endParaRPr lang="en-IN" altLang="en-US" sz="4000" b="1" dirty="0"/>
          </a:p>
        </p:txBody>
      </p:sp>
      <p:sp>
        <p:nvSpPr>
          <p:cNvPr id="3" name="Content Placeholder 2"/>
          <p:cNvSpPr>
            <a:spLocks noGrp="1"/>
          </p:cNvSpPr>
          <p:nvPr>
            <p:ph idx="4294967295"/>
          </p:nvPr>
        </p:nvSpPr>
        <p:spPr>
          <a:xfrm>
            <a:off x="264160" y="1117600"/>
            <a:ext cx="11704320" cy="5760720"/>
          </a:xfrm>
        </p:spPr>
        <p:txBody>
          <a:bodyPr/>
          <a:lstStyle/>
          <a:p>
            <a:pPr marL="0" indent="0">
              <a:buNone/>
              <a:defRPr/>
            </a:pPr>
            <a:r>
              <a:rPr lang="en-US" sz="2400" dirty="0" smtClean="0"/>
              <a:t>The </a:t>
            </a:r>
            <a:r>
              <a:rPr lang="en-US" sz="2400" dirty="0"/>
              <a:t>service provider shall implement and operate the SMS for the design, transition, delivery and improvement of services according to the service management plan, through </a:t>
            </a:r>
            <a:r>
              <a:rPr lang="en-US" sz="2400" dirty="0" smtClean="0"/>
              <a:t>activities including </a:t>
            </a:r>
            <a:r>
              <a:rPr lang="en-US" sz="2400" dirty="0"/>
              <a:t>at least:</a:t>
            </a:r>
            <a:endParaRPr lang="en-IN" sz="2400" dirty="0"/>
          </a:p>
          <a:p>
            <a:pPr marL="358775" indent="0">
              <a:buNone/>
              <a:defRPr/>
            </a:pPr>
            <a:r>
              <a:rPr lang="en-US" sz="2400" dirty="0"/>
              <a:t>a) allocation and management of funds and </a:t>
            </a:r>
            <a:r>
              <a:rPr lang="en-US" sz="2400" dirty="0" smtClean="0"/>
              <a:t>budgets.</a:t>
            </a:r>
            <a:endParaRPr lang="en-IN" sz="2400" dirty="0"/>
          </a:p>
          <a:p>
            <a:pPr marL="358775" indent="0">
              <a:buNone/>
              <a:defRPr/>
            </a:pPr>
            <a:r>
              <a:rPr lang="en-US" sz="2400" dirty="0"/>
              <a:t>b) assignment of authorities, responsibilities and process </a:t>
            </a:r>
            <a:r>
              <a:rPr lang="en-US" sz="2400" dirty="0" smtClean="0"/>
              <a:t>roles.</a:t>
            </a:r>
            <a:endParaRPr lang="en-IN" sz="2400" dirty="0"/>
          </a:p>
          <a:p>
            <a:pPr marL="358775" indent="0">
              <a:buNone/>
              <a:defRPr/>
            </a:pPr>
            <a:r>
              <a:rPr lang="en-US" sz="2400" dirty="0"/>
              <a:t>c) management of human, technical and information </a:t>
            </a:r>
            <a:r>
              <a:rPr lang="en-US" sz="2400" dirty="0" smtClean="0"/>
              <a:t>resources.</a:t>
            </a:r>
            <a:endParaRPr lang="en-IN" sz="2400" dirty="0"/>
          </a:p>
          <a:p>
            <a:pPr marL="358775" indent="0">
              <a:buNone/>
              <a:defRPr/>
            </a:pPr>
            <a:r>
              <a:rPr lang="en-US" sz="2400" dirty="0"/>
              <a:t>d) identification, assessment and management of risks to the </a:t>
            </a:r>
            <a:r>
              <a:rPr lang="en-US" sz="2400" dirty="0" smtClean="0"/>
              <a:t>services.</a:t>
            </a:r>
            <a:endParaRPr lang="en-IN" sz="2400" dirty="0"/>
          </a:p>
          <a:p>
            <a:pPr marL="358775" indent="0">
              <a:buNone/>
              <a:defRPr/>
            </a:pPr>
            <a:r>
              <a:rPr lang="en-US" sz="2400" dirty="0"/>
              <a:t>e) management of service management </a:t>
            </a:r>
            <a:r>
              <a:rPr lang="en-US" sz="2400" dirty="0" smtClean="0"/>
              <a:t>processes.</a:t>
            </a:r>
            <a:endParaRPr lang="en-IN" sz="2400" dirty="0"/>
          </a:p>
          <a:p>
            <a:pPr marL="358775" indent="0">
              <a:buNone/>
              <a:defRPr/>
            </a:pPr>
            <a:r>
              <a:rPr lang="en-US" sz="2400" dirty="0"/>
              <a:t>f) monitoring and reporting on performance of service management activities.</a:t>
            </a:r>
            <a:endParaRPr lang="en-IN" sz="2400" dirty="0"/>
          </a:p>
          <a:p>
            <a:pPr>
              <a:buFont typeface="Wingdings" panose="05000000000000000000" pitchFamily="2" charset="2"/>
              <a:buNone/>
              <a:defRPr/>
            </a:pPr>
            <a:endParaRPr lang="en-IN" sz="2400" dirty="0"/>
          </a:p>
          <a:p>
            <a:pPr algn="just">
              <a:buFont typeface="Wingdings" panose="05000000000000000000" pitchFamily="2" charset="2"/>
              <a:buNone/>
              <a:defRPr/>
            </a:pPr>
            <a:endParaRPr lang="en-IN" sz="2400" dirty="0"/>
          </a:p>
        </p:txBody>
      </p:sp>
    </p:spTree>
    <p:extLst>
      <p:ext uri="{BB962C8B-B14F-4D97-AF65-F5344CB8AC3E}">
        <p14:creationId xmlns:p14="http://schemas.microsoft.com/office/powerpoint/2010/main" val="2790489448"/>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Title 1"/>
          <p:cNvSpPr>
            <a:spLocks noGrp="1"/>
          </p:cNvSpPr>
          <p:nvPr>
            <p:ph type="title"/>
          </p:nvPr>
        </p:nvSpPr>
        <p:spPr>
          <a:xfrm>
            <a:off x="0" y="299721"/>
            <a:ext cx="9067800" cy="1114425"/>
          </a:xfrm>
        </p:spPr>
        <p:txBody>
          <a:bodyPr/>
          <a:lstStyle/>
          <a:p>
            <a:r>
              <a:rPr lang="en-US" altLang="en-US" sz="4000" b="1" dirty="0"/>
              <a:t>Clause #5.1.1 Management Commitment </a:t>
            </a:r>
            <a:endParaRPr lang="en-IN" altLang="en-US" sz="4000" b="1" dirty="0"/>
          </a:p>
        </p:txBody>
      </p:sp>
      <p:sp>
        <p:nvSpPr>
          <p:cNvPr id="3" name="Content Placeholder 2"/>
          <p:cNvSpPr>
            <a:spLocks noGrp="1"/>
          </p:cNvSpPr>
          <p:nvPr>
            <p:ph idx="4294967295"/>
          </p:nvPr>
        </p:nvSpPr>
        <p:spPr>
          <a:xfrm>
            <a:off x="203200" y="1097280"/>
            <a:ext cx="11765280" cy="5760720"/>
          </a:xfrm>
        </p:spPr>
        <p:txBody>
          <a:bodyPr/>
          <a:lstStyle/>
          <a:p>
            <a:pPr marL="0" indent="0" algn="just">
              <a:buNone/>
              <a:defRPr/>
            </a:pPr>
            <a:r>
              <a:rPr lang="en-US" sz="2400" dirty="0" smtClean="0"/>
              <a:t>Top </a:t>
            </a:r>
            <a:r>
              <a:rPr lang="en-US" sz="2400" dirty="0"/>
              <a:t>management shall provide evidence of its commitment to planning, </a:t>
            </a:r>
            <a:r>
              <a:rPr lang="en-US" sz="2400" dirty="0" smtClean="0"/>
              <a:t>establishing, implementing</a:t>
            </a:r>
            <a:r>
              <a:rPr lang="en-US" sz="2400" dirty="0"/>
              <a:t>, operating, monitoring, reviewing, maintaining, and improving the SMS and services by:</a:t>
            </a:r>
            <a:endParaRPr lang="en-IN" sz="2400" dirty="0"/>
          </a:p>
          <a:p>
            <a:pPr marL="261938" indent="0" algn="just">
              <a:buNone/>
              <a:defRPr/>
            </a:pPr>
            <a:r>
              <a:rPr lang="en-US" sz="2400" dirty="0"/>
              <a:t>a) establishing and communicating the scope, policy and objectives for service </a:t>
            </a:r>
            <a:r>
              <a:rPr lang="en-US" sz="2400" dirty="0" smtClean="0"/>
              <a:t>management.</a:t>
            </a:r>
            <a:endParaRPr lang="en-IN" sz="2400" dirty="0"/>
          </a:p>
          <a:p>
            <a:pPr marL="261938" indent="0" algn="just">
              <a:buNone/>
              <a:defRPr/>
            </a:pPr>
            <a:r>
              <a:rPr lang="en-US" sz="2400" dirty="0"/>
              <a:t>b) ensuring that the service management plan is created, implemented and maintained in order to adhere to the policy, achieve the objectives for service management and fulfill the service </a:t>
            </a:r>
            <a:r>
              <a:rPr lang="en-US" sz="2400" dirty="0" smtClean="0"/>
              <a:t>requirements.</a:t>
            </a:r>
            <a:endParaRPr lang="en-IN" sz="2400" dirty="0"/>
          </a:p>
          <a:p>
            <a:pPr marL="261938" indent="0" algn="just">
              <a:buNone/>
              <a:defRPr/>
            </a:pPr>
            <a:r>
              <a:rPr lang="en-US" sz="2400" dirty="0"/>
              <a:t>c) communicating the importance of fulfilling service </a:t>
            </a:r>
            <a:r>
              <a:rPr lang="en-US" sz="2400" dirty="0" smtClean="0"/>
              <a:t>requirements.</a:t>
            </a:r>
            <a:endParaRPr lang="en-IN" sz="2400" dirty="0"/>
          </a:p>
          <a:p>
            <a:pPr marL="261938" indent="0" algn="just">
              <a:buNone/>
              <a:defRPr/>
            </a:pPr>
            <a:r>
              <a:rPr lang="en-US" sz="2400" dirty="0"/>
              <a:t>d) communicating the importance of fulfilling statutory and regulatory requirements, and contractual </a:t>
            </a:r>
            <a:r>
              <a:rPr lang="en-US" sz="2400" dirty="0" smtClean="0"/>
              <a:t>obligations.</a:t>
            </a:r>
            <a:endParaRPr lang="en-IN" sz="2400" dirty="0"/>
          </a:p>
          <a:p>
            <a:pPr marL="261938" indent="0" algn="just">
              <a:buNone/>
              <a:defRPr/>
            </a:pPr>
            <a:r>
              <a:rPr lang="en-US" sz="2400" dirty="0"/>
              <a:t>e) ensuring the provision of </a:t>
            </a:r>
            <a:r>
              <a:rPr lang="en-US" sz="2400" dirty="0" smtClean="0"/>
              <a:t>resources.</a:t>
            </a:r>
            <a:endParaRPr lang="en-IN" sz="2400" dirty="0"/>
          </a:p>
          <a:p>
            <a:pPr algn="just">
              <a:buFont typeface="Wingdings" panose="05000000000000000000" pitchFamily="2" charset="2"/>
              <a:buNone/>
              <a:defRPr/>
            </a:pPr>
            <a:endParaRPr lang="en-IN" sz="2400" dirty="0"/>
          </a:p>
        </p:txBody>
      </p:sp>
    </p:spTree>
    <p:extLst>
      <p:ext uri="{BB962C8B-B14F-4D97-AF65-F5344CB8AC3E}">
        <p14:creationId xmlns:p14="http://schemas.microsoft.com/office/powerpoint/2010/main" val="123500631"/>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Title 1"/>
          <p:cNvSpPr>
            <a:spLocks noGrp="1"/>
          </p:cNvSpPr>
          <p:nvPr>
            <p:ph type="title"/>
          </p:nvPr>
        </p:nvSpPr>
        <p:spPr>
          <a:xfrm>
            <a:off x="-284480" y="386080"/>
            <a:ext cx="12476480" cy="838200"/>
          </a:xfrm>
        </p:spPr>
        <p:txBody>
          <a:bodyPr/>
          <a:lstStyle/>
          <a:p>
            <a:r>
              <a:rPr lang="en-US" altLang="en-US" sz="3800" b="1" dirty="0"/>
              <a:t>5.3 Organizational Roles and Responsibilities &amp; Authority</a:t>
            </a:r>
            <a:endParaRPr lang="en-IN" altLang="en-US" sz="3800" b="1" dirty="0"/>
          </a:p>
        </p:txBody>
      </p:sp>
      <p:sp>
        <p:nvSpPr>
          <p:cNvPr id="3" name="Content Placeholder 2"/>
          <p:cNvSpPr>
            <a:spLocks noGrp="1"/>
          </p:cNvSpPr>
          <p:nvPr>
            <p:ph idx="4294967295"/>
          </p:nvPr>
        </p:nvSpPr>
        <p:spPr>
          <a:xfrm>
            <a:off x="0" y="1219200"/>
            <a:ext cx="11887200" cy="6644641"/>
          </a:xfrm>
        </p:spPr>
        <p:txBody>
          <a:bodyPr>
            <a:noAutofit/>
          </a:bodyPr>
          <a:lstStyle/>
          <a:p>
            <a:pPr algn="just">
              <a:buFont typeface="Wingdings" panose="05000000000000000000" pitchFamily="2" charset="2"/>
              <a:buNone/>
              <a:defRPr/>
            </a:pPr>
            <a:r>
              <a:rPr lang="en-US" sz="2400" dirty="0" smtClean="0"/>
              <a:t>	Top management shall appoint a member of the service provider's management who, irrespective of other responsibilities, has the authorities and responsibilities that include:</a:t>
            </a:r>
            <a:endParaRPr lang="en-IN" sz="2400" dirty="0" smtClean="0"/>
          </a:p>
          <a:p>
            <a:pPr marL="701675" indent="-342900" algn="just">
              <a:defRPr/>
            </a:pPr>
            <a:r>
              <a:rPr lang="en-US" sz="2400" dirty="0" smtClean="0"/>
              <a:t>ensuring that activities are performed to identify, document and fulfill service requirements</a:t>
            </a:r>
            <a:r>
              <a:rPr lang="en-US" sz="2400" dirty="0"/>
              <a:t>.</a:t>
            </a:r>
            <a:endParaRPr lang="en-IN" sz="2400" dirty="0" smtClean="0"/>
          </a:p>
          <a:p>
            <a:pPr marL="701675" indent="-342900" algn="just">
              <a:defRPr/>
            </a:pPr>
            <a:r>
              <a:rPr lang="en-US" sz="2400" dirty="0" smtClean="0"/>
              <a:t>assigning authorities and responsibilities for ensuring that service management processes are designed, implemented </a:t>
            </a:r>
            <a:r>
              <a:rPr lang="en-US" sz="2400" dirty="0"/>
              <a:t> </a:t>
            </a:r>
            <a:r>
              <a:rPr lang="en-US" sz="2400" dirty="0" smtClean="0"/>
              <a:t>and improved in accordance with the policy and objectives for service management.</a:t>
            </a:r>
            <a:endParaRPr lang="en-IN" sz="2400" dirty="0" smtClean="0"/>
          </a:p>
          <a:p>
            <a:pPr marL="701675" indent="-342900" algn="just">
              <a:defRPr/>
            </a:pPr>
            <a:r>
              <a:rPr lang="en-US" sz="2400" dirty="0" smtClean="0"/>
              <a:t>ensuring that service management processes are integrated within the SMS.</a:t>
            </a:r>
            <a:endParaRPr lang="en-IN" sz="2400" dirty="0" smtClean="0"/>
          </a:p>
          <a:p>
            <a:pPr marL="701675" indent="-342900" algn="just">
              <a:defRPr/>
            </a:pPr>
            <a:r>
              <a:rPr lang="en-US" sz="2400" dirty="0" smtClean="0"/>
              <a:t>ensuring that assets, including licenses, used to deliver </a:t>
            </a:r>
            <a:r>
              <a:rPr lang="en-US" sz="2400" dirty="0"/>
              <a:t> </a:t>
            </a:r>
            <a:r>
              <a:rPr lang="en-US" sz="2400" dirty="0" smtClean="0"/>
              <a:t>services are managed according to statutory and regulatory requirements and contractual obligations.</a:t>
            </a:r>
            <a:endParaRPr lang="en-IN" sz="2400" dirty="0" smtClean="0"/>
          </a:p>
          <a:p>
            <a:pPr marL="701675" indent="-342900" algn="just">
              <a:defRPr/>
            </a:pPr>
            <a:r>
              <a:rPr lang="en-US" sz="2400" dirty="0" smtClean="0"/>
              <a:t>reporting to top management on the performance and opportunities for improvement to the SMS and the services.</a:t>
            </a:r>
            <a:endParaRPr lang="en-IN" sz="2400" dirty="0" smtClean="0"/>
          </a:p>
          <a:p>
            <a:pPr algn="just">
              <a:defRPr/>
            </a:pPr>
            <a:endParaRPr lang="en-IN" sz="2400" dirty="0" smtClean="0"/>
          </a:p>
        </p:txBody>
      </p:sp>
    </p:spTree>
    <p:extLst>
      <p:ext uri="{BB962C8B-B14F-4D97-AF65-F5344CB8AC3E}">
        <p14:creationId xmlns:p14="http://schemas.microsoft.com/office/powerpoint/2010/main" val="1205428930"/>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Lex Nimble ISMS 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Lex Nimble ISMS Presentation</Template>
  <TotalTime>5944</TotalTime>
  <Words>1992</Words>
  <Application>Microsoft Office PowerPoint</Application>
  <PresentationFormat>Widescreen</PresentationFormat>
  <Paragraphs>248</Paragraphs>
  <Slides>30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ＭＳ Ｐゴシック</vt:lpstr>
      <vt:lpstr>Arial</vt:lpstr>
      <vt:lpstr>Calibri</vt:lpstr>
      <vt:lpstr>Courier New</vt:lpstr>
      <vt:lpstr>Dax-Medium</vt:lpstr>
      <vt:lpstr>Lato</vt:lpstr>
      <vt:lpstr>Wingdings</vt:lpstr>
      <vt:lpstr>Lex Nimble ISMS Presentation</vt:lpstr>
      <vt:lpstr>Road Map for  IT service management</vt:lpstr>
      <vt:lpstr>IT Service management (ITSM)</vt:lpstr>
      <vt:lpstr>ISO/IEC 20000-1:2018 CAN BE USED BY  </vt:lpstr>
      <vt:lpstr>ISO 20000-1</vt:lpstr>
      <vt:lpstr>PowerPoint Presentation</vt:lpstr>
      <vt:lpstr>4.3 Define the scope of the SMS</vt:lpstr>
      <vt:lpstr>4.4 Service Management System </vt:lpstr>
      <vt:lpstr>Clause #5.1.1 Management Commitment </vt:lpstr>
      <vt:lpstr>5.3 Organizational Roles and Responsibilities &amp; Authority</vt:lpstr>
      <vt:lpstr>  8.2.3 Control of parties involved in the service lifecycle </vt:lpstr>
      <vt:lpstr>  8.2.3 Control of parties involved in the service lifecycle </vt:lpstr>
      <vt:lpstr>6 Planning the SMS (Plan)</vt:lpstr>
      <vt:lpstr>6 Planning the SMS (Plan)</vt:lpstr>
      <vt:lpstr>6 Planning the SMS (Plan)</vt:lpstr>
      <vt:lpstr>7 Support of the SMS | 7.1 Resources </vt:lpstr>
      <vt:lpstr>7.2 Competence </vt:lpstr>
      <vt:lpstr> 9.1 Monitoring, measurement, analysis and  evaluation</vt:lpstr>
      <vt:lpstr> 9.2 Internal Audit</vt:lpstr>
      <vt:lpstr> 9.2 Internal Audit</vt:lpstr>
      <vt:lpstr>9.3 Management Review</vt:lpstr>
      <vt:lpstr>9.3 Management Review</vt:lpstr>
      <vt:lpstr> 10.2 Continual Improvement </vt:lpstr>
      <vt:lpstr> 10.2 Continual Improvement</vt:lpstr>
      <vt:lpstr>ISO 20000 Process Model</vt:lpstr>
      <vt:lpstr>Benefits of ISO 20000-1:2018</vt:lpstr>
      <vt:lpstr>The Benefits of ISO20000 Certification</vt:lpstr>
      <vt:lpstr>  Reasons to get certified </vt:lpstr>
      <vt:lpstr>Suggested time lines  </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 Map for  Service Management System</dc:title>
  <dc:creator>Goutham</dc:creator>
  <cp:lastModifiedBy>Goutham</cp:lastModifiedBy>
  <cp:revision>63</cp:revision>
  <dcterms:created xsi:type="dcterms:W3CDTF">2020-05-06T13:51:37Z</dcterms:created>
  <dcterms:modified xsi:type="dcterms:W3CDTF">2020-05-25T14:08:19Z</dcterms:modified>
</cp:coreProperties>
</file>