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92" r:id="rId3"/>
    <p:sldId id="287" r:id="rId4"/>
    <p:sldId id="288" r:id="rId5"/>
    <p:sldId id="290" r:id="rId6"/>
    <p:sldId id="291" r:id="rId7"/>
    <p:sldId id="28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82" d="100"/>
          <a:sy n="82" d="100"/>
        </p:scale>
        <p:origin x="16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B17D-ABB6-4D3A-BCE9-9824646F41F7}" type="datetimeFigureOut">
              <a:rPr lang="en-IN" smtClean="0"/>
              <a:pPr/>
              <a:t>11-05-2020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824E-CDBA-4F52-876F-2002A4519B2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8" y="219063"/>
            <a:ext cx="8229305" cy="1038312"/>
          </a:xfrm>
          <a:prstGeom prst="rect">
            <a:avLst/>
          </a:prstGeom>
        </p:spPr>
        <p:txBody>
          <a:bodyPr lIns="76197" tIns="38098" rIns="76197" bIns="380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8" y="1428378"/>
            <a:ext cx="8229305" cy="3086994"/>
          </a:xfrm>
          <a:prstGeom prst="rect">
            <a:avLst/>
          </a:prstGeom>
        </p:spPr>
        <p:txBody>
          <a:bodyPr lIns="76197" tIns="38098" rIns="76197" bIns="380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717" y="4684140"/>
            <a:ext cx="2894567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348" y="4684140"/>
            <a:ext cx="2133305" cy="356535"/>
          </a:xfrm>
          <a:prstGeom prst="rect">
            <a:avLst/>
          </a:prstGeom>
          <a:ln/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C27E98CE-D62A-405E-9EE0-7CC508C25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2766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0" y="47815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11" name="Picture 10" descr="template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7136" y="2518410"/>
            <a:ext cx="109728" cy="106680"/>
          </a:xfrm>
          <a:prstGeom prst="rect">
            <a:avLst/>
          </a:prstGeom>
        </p:spPr>
      </p:pic>
      <p:pic>
        <p:nvPicPr>
          <p:cNvPr id="12" name="Picture 11" descr="template 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61982"/>
            <a:ext cx="152400" cy="148167"/>
          </a:xfrm>
          <a:prstGeom prst="rect">
            <a:avLst/>
          </a:prstGeom>
        </p:spPr>
      </p:pic>
      <p:pic>
        <p:nvPicPr>
          <p:cNvPr id="17" name="Picture 16" descr="template2-new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 descr="LexNimblesolution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350"/>
            <a:ext cx="1752600" cy="750332"/>
          </a:xfrm>
          <a:prstGeom prst="rect">
            <a:avLst/>
          </a:prstGeom>
        </p:spPr>
      </p:pic>
      <p:pic>
        <p:nvPicPr>
          <p:cNvPr id="19" name="Picture 18" descr="Logo_Lex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445" y="3638550"/>
            <a:ext cx="1432821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52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ISO 9001:2015 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Internal auditor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</a:rPr>
              <a:t>Training</a:t>
            </a:r>
            <a:r>
              <a:rPr lang="en-US" sz="2800" dirty="0" smtClean="0">
                <a:solidFill>
                  <a:schemeClr val="bg1"/>
                </a:solidFill>
                <a:ea typeface="ＭＳ Ｐゴシック" charset="-128"/>
              </a:rPr>
              <a:t>   </a:t>
            </a:r>
            <a:endParaRPr lang="en-US" sz="28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70535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Lato" pitchFamily="34" charset="0"/>
              </a:rPr>
              <a:t>www.lexnimble.in |  www.lexnimble.com</a:t>
            </a:r>
            <a:endParaRPr lang="en-US" sz="1200" b="1" dirty="0">
              <a:solidFill>
                <a:schemeClr val="bg1"/>
              </a:solidFill>
              <a:latin typeface="La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8229305" cy="600087"/>
          </a:xfrm>
        </p:spPr>
        <p:txBody>
          <a:bodyPr/>
          <a:lstStyle/>
          <a:p>
            <a:pPr algn="l"/>
            <a:r>
              <a:rPr lang="en-US" sz="3600" b="1" dirty="0"/>
              <a:t>ISO </a:t>
            </a:r>
            <a:r>
              <a:rPr lang="en-US" sz="3600" b="1" dirty="0" smtClean="0"/>
              <a:t>9001 Internal auditor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This is an intensive course </a:t>
            </a:r>
            <a:r>
              <a:rPr lang="en-US" sz="2800" dirty="0"/>
              <a:t>designed for those people who require a sound understanding of the techniques and principles of quality auditing. It also covers the role of the internal auditor in the development and improvement of an effective quality management </a:t>
            </a:r>
            <a:r>
              <a:rPr lang="en-US" sz="2800" dirty="0" smtClean="0"/>
              <a:t>system based on ISO/IEC 9001:2015.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5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229305" cy="676287"/>
          </a:xfrm>
        </p:spPr>
        <p:txBody>
          <a:bodyPr/>
          <a:lstStyle/>
          <a:p>
            <a:pPr algn="l"/>
            <a:r>
              <a:rPr lang="en-US" sz="3600" b="1" dirty="0"/>
              <a:t>Program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0"/>
            <a:ext cx="8229305" cy="3886200"/>
          </a:xfrm>
        </p:spPr>
        <p:txBody>
          <a:bodyPr/>
          <a:lstStyle/>
          <a:p>
            <a:r>
              <a:rPr lang="en-US" sz="2800" dirty="0"/>
              <a:t>ISO 9001 internal auditing requirements </a:t>
            </a:r>
          </a:p>
          <a:p>
            <a:r>
              <a:rPr lang="en-US" sz="2800" dirty="0"/>
              <a:t>Auditing – terms and definitions</a:t>
            </a:r>
          </a:p>
          <a:p>
            <a:r>
              <a:rPr lang="en-US" sz="2800" dirty="0"/>
              <a:t>Audit objectives, Audit types </a:t>
            </a:r>
          </a:p>
          <a:p>
            <a:r>
              <a:rPr lang="en-US" sz="2800" dirty="0"/>
              <a:t>Planning scheduling, personnel requirements and records </a:t>
            </a:r>
          </a:p>
          <a:p>
            <a:r>
              <a:rPr lang="en-US" sz="2800" dirty="0"/>
              <a:t>Responsibilities of audit team members and auditee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Program Outline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348" y="971550"/>
            <a:ext cx="84580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Primary audit phases of planning, conduct, and closure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Audit methods, ethics, time utilization and effectiveness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Questioning techniques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Classification of audit findings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Report generation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Audit follow-up and closure</a:t>
            </a:r>
          </a:p>
        </p:txBody>
      </p:sp>
    </p:spTree>
    <p:extLst>
      <p:ext uri="{BB962C8B-B14F-4D97-AF65-F5344CB8AC3E}">
        <p14:creationId xmlns:p14="http://schemas.microsoft.com/office/powerpoint/2010/main" val="35883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4" y="222971"/>
            <a:ext cx="7886700" cy="61284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Learning Objectives</a:t>
            </a:r>
            <a:r>
              <a:rPr lang="en-US" sz="4500" dirty="0"/>
              <a:t/>
            </a:r>
            <a:br>
              <a:rPr lang="en-US" sz="45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6" y="835818"/>
            <a:ext cx="8404513" cy="386953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3300" dirty="0"/>
              <a:t>Provides a basic understanding of how to audit Quality Management Systems</a:t>
            </a:r>
          </a:p>
          <a:p>
            <a:pPr fontAlgn="base"/>
            <a:r>
              <a:rPr lang="en-US" sz="3300" dirty="0"/>
              <a:t>Explains the difference between internal, external and third party auditing</a:t>
            </a:r>
          </a:p>
          <a:p>
            <a:pPr fontAlgn="base"/>
            <a:r>
              <a:rPr lang="en-US" sz="3300" dirty="0"/>
              <a:t>Demonstrates the essential steps and techniques required for Quality Management System auditing, from planning through to audit follow up</a:t>
            </a:r>
          </a:p>
          <a:p>
            <a:pPr fontAlgn="base"/>
            <a:r>
              <a:rPr lang="en-US" sz="3300" dirty="0"/>
              <a:t>Provides delegates with sufficient training allowing them to function immediately as members of a Management Systems audit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78867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Who Should Attend?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0545"/>
            <a:ext cx="7886700" cy="37321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Quality Managers and audit program managers, current / future ISO internal auditors, members of ISO 9001 implementation teams, anyone who needs to learn about quality management system auditing</a:t>
            </a:r>
            <a:endParaRPr lang="en-US" sz="28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2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305" cy="1038312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latin typeface="Calibri" panose="020F0502020204030204" pitchFamily="34" charset="0"/>
              </a:rPr>
              <a:t>Any Questions?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150"/>
            <a:ext cx="8229305" cy="1257822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ea typeface="ＭＳ Ｐゴシック" charset="-128"/>
              </a:rPr>
              <a:t>Thank You!!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</a:t>
            </a:r>
          </a:p>
          <a:p>
            <a:pPr algn="ctr">
              <a:buFontTx/>
              <a:buNone/>
              <a:defRPr/>
            </a:pPr>
            <a:r>
              <a:rPr lang="en-US" dirty="0" smtClean="0">
                <a:ea typeface="ＭＳ Ｐゴシック" charset="-128"/>
              </a:rPr>
              <a:t>					</a:t>
            </a:r>
            <a:endParaRPr lang="en-US" sz="2300" dirty="0" smtClean="0">
              <a:ea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40" y="2800350"/>
            <a:ext cx="8229305" cy="2216134"/>
          </a:xfrm>
          <a:prstGeom prst="rect">
            <a:avLst/>
          </a:prstGeom>
        </p:spPr>
        <p:txBody>
          <a:bodyPr lIns="76197" tIns="38098" rIns="76197" bIns="38098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					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4171950"/>
            <a:ext cx="7086600" cy="533400"/>
          </a:xfrm>
          <a:prstGeom prst="rect">
            <a:avLst/>
          </a:prstGeom>
        </p:spPr>
        <p:txBody>
          <a:bodyPr lIns="76197" tIns="38098" rIns="76197" bIns="38098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 any clarifications/support/information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contact: </a:t>
            </a:r>
            <a:r>
              <a:rPr lang="en-US" sz="20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admin@lexq.us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233</Words>
  <Application>Microsoft Office PowerPoint</Application>
  <PresentationFormat>On-screen Show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MS PGothic</vt:lpstr>
      <vt:lpstr>Arial</vt:lpstr>
      <vt:lpstr>Calibri</vt:lpstr>
      <vt:lpstr>Lato</vt:lpstr>
      <vt:lpstr>Office Theme</vt:lpstr>
      <vt:lpstr>PowerPoint Presentation</vt:lpstr>
      <vt:lpstr>ISO 9001 Internal auditor  </vt:lpstr>
      <vt:lpstr>Program Outline</vt:lpstr>
      <vt:lpstr>Program Outline </vt:lpstr>
      <vt:lpstr>Learning Objectives </vt:lpstr>
      <vt:lpstr>Who Should Attend?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 designe</dc:creator>
  <cp:lastModifiedBy>Goutham</cp:lastModifiedBy>
  <cp:revision>79</cp:revision>
  <dcterms:created xsi:type="dcterms:W3CDTF">2018-10-18T09:10:40Z</dcterms:created>
  <dcterms:modified xsi:type="dcterms:W3CDTF">2020-05-11T13:17:47Z</dcterms:modified>
</cp:coreProperties>
</file>