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92" r:id="rId3"/>
    <p:sldId id="287" r:id="rId4"/>
    <p:sldId id="294" r:id="rId5"/>
    <p:sldId id="290" r:id="rId6"/>
    <p:sldId id="291" r:id="rId7"/>
    <p:sldId id="28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72" autoAdjust="0"/>
    <p:restoredTop sz="94660"/>
  </p:normalViewPr>
  <p:slideViewPr>
    <p:cSldViewPr>
      <p:cViewPr varScale="1">
        <p:scale>
          <a:sx n="82" d="100"/>
          <a:sy n="82" d="100"/>
        </p:scale>
        <p:origin x="16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52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ISO 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27001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Internal auditor Training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8229305" cy="600087"/>
          </a:xfrm>
        </p:spPr>
        <p:txBody>
          <a:bodyPr/>
          <a:lstStyle/>
          <a:p>
            <a:pPr algn="l"/>
            <a:r>
              <a:rPr lang="en-US" sz="3600" b="1" dirty="0"/>
              <a:t>ISO </a:t>
            </a:r>
            <a:r>
              <a:rPr lang="en-US" sz="3600" b="1" dirty="0" smtClean="0"/>
              <a:t>27001 Internal auditor Training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highly interactive 2 day ISMS ISO 27001:2013 Internal Auditor training course that will teach you the tools and techniques of how to be a internal auditor in your own </a:t>
            </a:r>
            <a:r>
              <a:rPr lang="en-US" sz="2800" dirty="0" smtClean="0"/>
              <a:t>organization.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0"/>
            <a:ext cx="8229305" cy="3886200"/>
          </a:xfrm>
        </p:spPr>
        <p:txBody>
          <a:bodyPr/>
          <a:lstStyle/>
          <a:p>
            <a:r>
              <a:rPr lang="en-US" sz="2800" dirty="0" smtClean="0"/>
              <a:t>Understanding </a:t>
            </a:r>
            <a:r>
              <a:rPr lang="en-US" sz="2800" dirty="0"/>
              <a:t>the role of internal audits within the plan-do-check-act cycle of an information security management system and develop an understanding of ISO 27001:2013.</a:t>
            </a:r>
          </a:p>
          <a:p>
            <a:r>
              <a:rPr lang="en-US" sz="2800" dirty="0"/>
              <a:t>Risk assessment and risk treatment processes within an ISMS and their significance for </a:t>
            </a:r>
            <a:r>
              <a:rPr lang="en-US" sz="2800" dirty="0" smtClean="0"/>
              <a:t>auditors</a:t>
            </a:r>
          </a:p>
          <a:p>
            <a:r>
              <a:rPr lang="en-US" sz="2800" dirty="0"/>
              <a:t>How to plan and establish an effective audit </a:t>
            </a:r>
            <a:r>
              <a:rPr lang="en-US" sz="2800" dirty="0" err="1"/>
              <a:t>programme</a:t>
            </a:r>
            <a:r>
              <a:rPr lang="en-US" sz="2800" dirty="0"/>
              <a:t> to ISO 27001:2013</a:t>
            </a:r>
          </a:p>
        </p:txBody>
      </p:sp>
    </p:spTree>
    <p:extLst>
      <p:ext uri="{BB962C8B-B14F-4D97-AF65-F5344CB8AC3E}">
        <p14:creationId xmlns:p14="http://schemas.microsoft.com/office/powerpoint/2010/main" val="4218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229305" cy="4114800"/>
          </a:xfrm>
        </p:spPr>
        <p:txBody>
          <a:bodyPr/>
          <a:lstStyle/>
          <a:p>
            <a:r>
              <a:rPr lang="en-US" sz="2800" dirty="0" smtClean="0"/>
              <a:t>Plan </a:t>
            </a:r>
            <a:r>
              <a:rPr lang="en-US" sz="2800" dirty="0"/>
              <a:t>and conduct all phases of an internal audit</a:t>
            </a:r>
          </a:p>
          <a:p>
            <a:r>
              <a:rPr lang="en-US" sz="2800" dirty="0"/>
              <a:t>Identify non-conformances and writing the same</a:t>
            </a:r>
          </a:p>
          <a:p>
            <a:r>
              <a:rPr lang="en-US" sz="2800" dirty="0"/>
              <a:t>Learn to analyze root cause, take correction / Corrective actions</a:t>
            </a:r>
          </a:p>
          <a:p>
            <a:r>
              <a:rPr lang="en-US" sz="2800" dirty="0"/>
              <a:t>Learn to prepare and present Internal Audit results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</p:spTree>
    <p:extLst>
      <p:ext uri="{BB962C8B-B14F-4D97-AF65-F5344CB8AC3E}">
        <p14:creationId xmlns:p14="http://schemas.microsoft.com/office/powerpoint/2010/main" val="381433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4" y="222971"/>
            <a:ext cx="7886700" cy="612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sz="4500" dirty="0"/>
              <a:t/>
            </a:r>
            <a:br>
              <a:rPr lang="en-US" sz="45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6" y="835818"/>
            <a:ext cx="8404513" cy="3869531"/>
          </a:xfrm>
        </p:spPr>
        <p:txBody>
          <a:bodyPr>
            <a:normAutofit/>
          </a:bodyPr>
          <a:lstStyle/>
          <a:p>
            <a:r>
              <a:rPr lang="en-US" sz="2800" dirty="0"/>
              <a:t>Understand the requirements of ISO 27001:2013</a:t>
            </a:r>
          </a:p>
          <a:p>
            <a:r>
              <a:rPr lang="en-US" sz="2800" dirty="0"/>
              <a:t>Gain a greater knowledge of the mandatory procedures</a:t>
            </a:r>
          </a:p>
          <a:p>
            <a:r>
              <a:rPr lang="en-US" sz="2800" dirty="0"/>
              <a:t>Learn where to get information and guidance </a:t>
            </a:r>
          </a:p>
          <a:p>
            <a:r>
              <a:rPr lang="en-US" sz="2800" dirty="0"/>
              <a:t>Be introduced to the audit process using a risk treatment plan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78867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Who Should Attend?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0545"/>
            <a:ext cx="7886700" cy="3732177"/>
          </a:xfrm>
        </p:spPr>
        <p:txBody>
          <a:bodyPr/>
          <a:lstStyle/>
          <a:p>
            <a:r>
              <a:rPr lang="en-US" sz="2800" dirty="0" smtClean="0"/>
              <a:t>Quality Managers</a:t>
            </a:r>
          </a:p>
          <a:p>
            <a:r>
              <a:rPr lang="en-US" sz="2800" dirty="0" smtClean="0"/>
              <a:t>Security Managers</a:t>
            </a:r>
          </a:p>
          <a:p>
            <a:r>
              <a:rPr lang="en-US" sz="2800" dirty="0" smtClean="0"/>
              <a:t>Internal Auditors</a:t>
            </a:r>
          </a:p>
          <a:p>
            <a:r>
              <a:rPr lang="en-US" sz="2800" dirty="0" smtClean="0"/>
              <a:t>Quality Co-</a:t>
            </a:r>
            <a:r>
              <a:rPr lang="en-US" sz="2800" dirty="0" err="1" smtClean="0"/>
              <a:t>ordinators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Support staff</a:t>
            </a:r>
            <a:endParaRPr lang="en-US" sz="2800" dirty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1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2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Calibri" panose="020F0502020204030204" pitchFamily="34" charset="0"/>
              </a:rPr>
              <a:t>Any Questions?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You!!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184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Lato</vt:lpstr>
      <vt:lpstr>Office Theme</vt:lpstr>
      <vt:lpstr>PowerPoint Presentation</vt:lpstr>
      <vt:lpstr>ISO 27001 Internal auditor Training  </vt:lpstr>
      <vt:lpstr>Program Outline</vt:lpstr>
      <vt:lpstr>Program Outline</vt:lpstr>
      <vt:lpstr>Learning Objectives </vt:lpstr>
      <vt:lpstr>Who Should Attend?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Goutham</cp:lastModifiedBy>
  <cp:revision>81</cp:revision>
  <dcterms:created xsi:type="dcterms:W3CDTF">2018-10-18T09:10:40Z</dcterms:created>
  <dcterms:modified xsi:type="dcterms:W3CDTF">2020-05-11T16:21:17Z</dcterms:modified>
</cp:coreProperties>
</file>