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92" r:id="rId3"/>
    <p:sldId id="287" r:id="rId4"/>
    <p:sldId id="288" r:id="rId5"/>
    <p:sldId id="289" r:id="rId6"/>
    <p:sldId id="290" r:id="rId7"/>
    <p:sldId id="291" r:id="rId8"/>
    <p:sldId id="28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82" d="100"/>
          <a:sy n="82" d="100"/>
        </p:scale>
        <p:origin x="14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52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ISO 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27001:2013 Lead Implementer Training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8229305" cy="600087"/>
          </a:xfrm>
        </p:spPr>
        <p:txBody>
          <a:bodyPr/>
          <a:lstStyle/>
          <a:p>
            <a:pPr algn="l"/>
            <a:r>
              <a:rPr lang="en-US" sz="3600" b="1" dirty="0"/>
              <a:t>ISO 27001 Lead Implementer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This is an intensive course enables participants to develop the necessary expertise to support an organization in implementing and managing an Information Security Management System (ISMS) based on </a:t>
            </a:r>
            <a:r>
              <a:rPr lang="en-US" sz="2800" dirty="0" smtClean="0"/>
              <a:t>ISO/IEC 27001:2013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0"/>
            <a:ext cx="8229305" cy="3429000"/>
          </a:xfrm>
        </p:spPr>
        <p:txBody>
          <a:bodyPr/>
          <a:lstStyle/>
          <a:p>
            <a:r>
              <a:rPr lang="en-US" sz="2400" dirty="0"/>
              <a:t>Understanding the guidelines of ISO 27003 </a:t>
            </a:r>
            <a:r>
              <a:rPr lang="en-US" sz="2400" dirty="0" smtClean="0"/>
              <a:t>for</a:t>
            </a:r>
          </a:p>
          <a:p>
            <a:pPr lvl="1"/>
            <a:r>
              <a:rPr lang="en-US" sz="2000" dirty="0" smtClean="0"/>
              <a:t>Company’s ISMS Policy</a:t>
            </a:r>
          </a:p>
          <a:p>
            <a:pPr lvl="1"/>
            <a:r>
              <a:rPr lang="en-US" sz="2000" dirty="0" smtClean="0"/>
              <a:t>Framing Scope Statement </a:t>
            </a:r>
          </a:p>
          <a:p>
            <a:r>
              <a:rPr lang="en-US" sz="2400" dirty="0"/>
              <a:t>Setting Information security objectives</a:t>
            </a:r>
          </a:p>
          <a:p>
            <a:r>
              <a:rPr lang="en-US" sz="2400" dirty="0"/>
              <a:t>Drafting an ISMS Implementation business case</a:t>
            </a:r>
          </a:p>
          <a:p>
            <a:r>
              <a:rPr lang="en-US" sz="2400" dirty="0"/>
              <a:t>Managing an ISMS Implementation Project</a:t>
            </a:r>
          </a:p>
          <a:p>
            <a:r>
              <a:rPr lang="en-US" sz="2400" dirty="0"/>
              <a:t>Implementing information security controls </a:t>
            </a:r>
          </a:p>
          <a:p>
            <a:r>
              <a:rPr lang="en-US" sz="2400" dirty="0"/>
              <a:t>Managing Information Security Control </a:t>
            </a:r>
          </a:p>
        </p:txBody>
      </p:sp>
    </p:spTree>
    <p:extLst>
      <p:ext uri="{BB962C8B-B14F-4D97-AF65-F5344CB8AC3E}">
        <p14:creationId xmlns:p14="http://schemas.microsoft.com/office/powerpoint/2010/main" val="4218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10"/>
            <a:ext cx="7886700" cy="6682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Program Outline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14" y="838200"/>
            <a:ext cx="7886700" cy="351743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Implementing </a:t>
            </a:r>
            <a:r>
              <a:rPr lang="en-US" sz="2400" dirty="0" smtClean="0"/>
              <a:t>metrics</a:t>
            </a:r>
            <a:endParaRPr lang="en-US" sz="2400" dirty="0"/>
          </a:p>
          <a:p>
            <a:pPr lvl="0"/>
            <a:r>
              <a:rPr lang="en-US" sz="2400" dirty="0"/>
              <a:t>Implementing corrective or preventive </a:t>
            </a:r>
            <a:r>
              <a:rPr lang="en-US" sz="2400" dirty="0" smtClean="0"/>
              <a:t>action</a:t>
            </a:r>
            <a:endParaRPr lang="en-US" sz="2400" dirty="0"/>
          </a:p>
          <a:p>
            <a:pPr lvl="0"/>
            <a:r>
              <a:rPr lang="en-US" sz="2400" dirty="0"/>
              <a:t>Performing a management </a:t>
            </a:r>
            <a:r>
              <a:rPr lang="en-US" sz="2400" dirty="0" smtClean="0"/>
              <a:t>review</a:t>
            </a:r>
            <a:endParaRPr lang="en-US" sz="2400" dirty="0"/>
          </a:p>
          <a:p>
            <a:pPr lvl="0"/>
            <a:r>
              <a:rPr lang="en-US" sz="2400" dirty="0"/>
              <a:t>Performing a risk </a:t>
            </a:r>
            <a:r>
              <a:rPr lang="en-US" sz="2400" dirty="0" smtClean="0"/>
              <a:t>assessment</a:t>
            </a:r>
            <a:r>
              <a:rPr lang="en-US" sz="2400" dirty="0"/>
              <a:t> </a:t>
            </a:r>
          </a:p>
          <a:p>
            <a:pPr lvl="0"/>
            <a:r>
              <a:rPr lang="en-US" sz="2400" dirty="0"/>
              <a:t>Managing </a:t>
            </a:r>
            <a:r>
              <a:rPr lang="en-US" sz="2400" dirty="0" smtClean="0"/>
              <a:t>incidents</a:t>
            </a:r>
            <a:endParaRPr lang="en-US" sz="2400" dirty="0"/>
          </a:p>
          <a:p>
            <a:pPr lvl="0"/>
            <a:r>
              <a:rPr lang="en-US" sz="2400" dirty="0"/>
              <a:t>Managing an information security </a:t>
            </a:r>
            <a:r>
              <a:rPr lang="en-US" sz="2400" dirty="0" smtClean="0"/>
              <a:t>team</a:t>
            </a:r>
            <a:endParaRPr lang="en-US" sz="2400" dirty="0"/>
          </a:p>
          <a:p>
            <a:pPr lvl="0"/>
            <a:r>
              <a:rPr lang="en-US" sz="2400" dirty="0"/>
              <a:t>Manage a team of ISMS </a:t>
            </a:r>
            <a:r>
              <a:rPr lang="en-US" sz="2400" dirty="0" smtClean="0"/>
              <a:t>Implementation</a:t>
            </a:r>
            <a:endParaRPr lang="en-US" sz="2400" dirty="0"/>
          </a:p>
          <a:p>
            <a:r>
              <a:rPr lang="en-US" sz="2400" dirty="0"/>
              <a:t>Preparing Organization of ISMS final Audit</a:t>
            </a:r>
          </a:p>
        </p:txBody>
      </p:sp>
    </p:spTree>
    <p:extLst>
      <p:ext uri="{BB962C8B-B14F-4D97-AF65-F5344CB8AC3E}">
        <p14:creationId xmlns:p14="http://schemas.microsoft.com/office/powerpoint/2010/main" val="35883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7886700" cy="66501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22" y="981292"/>
            <a:ext cx="78867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To </a:t>
            </a:r>
            <a:r>
              <a:rPr lang="en-US" sz="3400" dirty="0"/>
              <a:t>understand the implementation of an Information Security</a:t>
            </a:r>
          </a:p>
          <a:p>
            <a:r>
              <a:rPr lang="en-US" sz="3400" dirty="0"/>
              <a:t>Management System in accordance with ISO/IEC 27001</a:t>
            </a:r>
          </a:p>
          <a:p>
            <a:r>
              <a:rPr lang="en-US" sz="3400" dirty="0"/>
              <a:t>To gain a comprehensive understanding of the concepts, approaches, standards, methods and techniques required for the effective management of an Information Security Management System</a:t>
            </a:r>
          </a:p>
          <a:p>
            <a:r>
              <a:rPr lang="en-US" sz="3400" dirty="0"/>
              <a:t>To develop the knowledge and skills required to advise organizations on best practices in the management of information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3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4" y="222971"/>
            <a:ext cx="7886700" cy="612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sz="4500" dirty="0"/>
              <a:t/>
            </a:r>
            <a:br>
              <a:rPr lang="en-US" sz="45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7" y="835819"/>
            <a:ext cx="7886700" cy="3263504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400" dirty="0"/>
              <a:t>To </a:t>
            </a:r>
            <a:r>
              <a:rPr lang="en-US" sz="3400" dirty="0"/>
              <a:t>understand the relationship between the components of an Information Security Management System, including risk management, controls and compliance with the requirements of different stakeholders of the organization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/>
              <a:t>To acquire the necessary expertise to support an organization in implementing, managing and maintaining an ISMS as specified in ISO/IEC 27001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/>
              <a:t>To acquire the necessary expertise to manage a team</a:t>
            </a:r>
          </a:p>
          <a:p>
            <a:r>
              <a:rPr lang="en-US" sz="3400" dirty="0"/>
              <a:t>Implementing </a:t>
            </a:r>
            <a:r>
              <a:rPr lang="en-US" sz="3400" dirty="0"/>
              <a:t>ISO/IEC 27001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400" dirty="0"/>
              <a:t>To improve the capacity for analysis and decision making in the context of information security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78867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Who Should Attend?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0545"/>
            <a:ext cx="7886700" cy="37321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Information Security Project manager or consultant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Information Security implementation specialist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Member of the Information Security team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Expert advisor in Information Technology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IT Operations Managers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HR Managers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Business Managers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Network and Technology managers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100" dirty="0"/>
              <a:t>Professionals looking for career in Information Security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Calibri" panose="020F0502020204030204" pitchFamily="34" charset="0"/>
              </a:rPr>
              <a:t>Any Questions?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You!!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300</Words>
  <Application>Microsoft Office PowerPoint</Application>
  <PresentationFormat>On-screen Show (16:9)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Lato</vt:lpstr>
      <vt:lpstr>Office Theme</vt:lpstr>
      <vt:lpstr>PowerPoint Presentation</vt:lpstr>
      <vt:lpstr>ISO 27001 Lead Implementer </vt:lpstr>
      <vt:lpstr>Program Outline</vt:lpstr>
      <vt:lpstr>Program Outline </vt:lpstr>
      <vt:lpstr>Learning Objectives </vt:lpstr>
      <vt:lpstr>Learning Objectives </vt:lpstr>
      <vt:lpstr>Who Should Attend?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Goutham</cp:lastModifiedBy>
  <cp:revision>69</cp:revision>
  <dcterms:created xsi:type="dcterms:W3CDTF">2018-10-18T09:10:40Z</dcterms:created>
  <dcterms:modified xsi:type="dcterms:W3CDTF">2020-05-09T12:04:05Z</dcterms:modified>
</cp:coreProperties>
</file>